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3" r:id="rId4"/>
  </p:sldMasterIdLst>
  <p:notesMasterIdLst>
    <p:notesMasterId r:id="rId25"/>
  </p:notesMasterIdLst>
  <p:sldIdLst>
    <p:sldId id="287" r:id="rId5"/>
    <p:sldId id="280" r:id="rId6"/>
    <p:sldId id="258" r:id="rId7"/>
    <p:sldId id="270" r:id="rId8"/>
    <p:sldId id="273" r:id="rId9"/>
    <p:sldId id="274" r:id="rId10"/>
    <p:sldId id="272" r:id="rId11"/>
    <p:sldId id="414" r:id="rId12"/>
    <p:sldId id="277" r:id="rId13"/>
    <p:sldId id="276" r:id="rId14"/>
    <p:sldId id="413" r:id="rId15"/>
    <p:sldId id="410" r:id="rId16"/>
    <p:sldId id="279" r:id="rId17"/>
    <p:sldId id="411" r:id="rId18"/>
    <p:sldId id="412" r:id="rId19"/>
    <p:sldId id="278" r:id="rId20"/>
    <p:sldId id="281" r:id="rId21"/>
    <p:sldId id="415" r:id="rId22"/>
    <p:sldId id="409" r:id="rId23"/>
    <p:sldId id="283" r:id="rId24"/>
  </p:sldIdLst>
  <p:sldSz cx="18288000" cy="10287000"/>
  <p:notesSz cx="6858000" cy="9144000"/>
  <p:embeddedFontLst>
    <p:embeddedFont>
      <p:font typeface="VIC" panose="020B0604020202020204" charset="0"/>
      <p:regular r:id="rId26"/>
      <p:bold r:id="rId27"/>
      <p:italic r:id="rId28"/>
      <p:boldItalic r:id="rId29"/>
    </p:embeddedFont>
    <p:embeddedFont>
      <p:font typeface="VIC 1" panose="020B0604020202020204" charset="0"/>
      <p:regular r:id="rId30"/>
    </p:embeddedFont>
    <p:embeddedFont>
      <p:font typeface="VIC SemiBold" panose="020B0604020202020204"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12C871-B66C-D9C0-3EA7-9928F3D93110}" name="Sophia Sourris (VMC)" initials="S(" userId="S::sophia.sourris@vmc.vic.gov.au::40623136-097d-4255-8eae-0822b36ba95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D3E0"/>
    <a:srgbClr val="FFFFFF"/>
    <a:srgbClr val="EDEAF0"/>
    <a:srgbClr val="F7D04E"/>
    <a:srgbClr val="7030A0"/>
    <a:srgbClr val="FFC000"/>
    <a:srgbClr val="E10F75"/>
    <a:srgbClr val="E11075"/>
    <a:srgbClr val="692A83"/>
    <a:srgbClr val="0CB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E58B2-0C78-4335-8FC6-DCA36A0F1022}" v="110" dt="2025-02-06T05:35:29.232"/>
    <p1510:client id="{5098BB94-C3A8-4CC1-8B98-BF340D806D70}" v="22" dt="2025-02-06T23:25:28.862"/>
    <p1510:client id="{855C0656-250D-722D-7221-9F55E9388F93}" v="83" dt="2025-02-06T22:41:17.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hif Bouns (VMC)" userId="ecb143c5-561e-400a-b2d4-87b7ce4af5af" providerId="ADAL" clId="{C460D4F9-D4B8-48BC-A1B6-2E13C03AB472}"/>
    <pc:docChg chg="undo redo custSel modSld sldOrd">
      <pc:chgData name="Kashif Bouns (VMC)" userId="ecb143c5-561e-400a-b2d4-87b7ce4af5af" providerId="ADAL" clId="{C460D4F9-D4B8-48BC-A1B6-2E13C03AB472}" dt="2025-02-05T02:10:50.364" v="204"/>
      <pc:docMkLst>
        <pc:docMk/>
      </pc:docMkLst>
      <pc:sldChg chg="ord">
        <pc:chgData name="Kashif Bouns (VMC)" userId="ecb143c5-561e-400a-b2d4-87b7ce4af5af" providerId="ADAL" clId="{C460D4F9-D4B8-48BC-A1B6-2E13C03AB472}" dt="2025-02-05T02:08:35.621" v="194"/>
        <pc:sldMkLst>
          <pc:docMk/>
          <pc:sldMk cId="3990312495" sldId="273"/>
        </pc:sldMkLst>
      </pc:sldChg>
      <pc:sldChg chg="ord">
        <pc:chgData name="Kashif Bouns (VMC)" userId="ecb143c5-561e-400a-b2d4-87b7ce4af5af" providerId="ADAL" clId="{C460D4F9-D4B8-48BC-A1B6-2E13C03AB472}" dt="2025-02-05T02:09:24.227" v="198"/>
        <pc:sldMkLst>
          <pc:docMk/>
          <pc:sldMk cId="4261062076" sldId="274"/>
        </pc:sldMkLst>
      </pc:sldChg>
      <pc:sldChg chg="modSp mod ord">
        <pc:chgData name="Kashif Bouns (VMC)" userId="ecb143c5-561e-400a-b2d4-87b7ce4af5af" providerId="ADAL" clId="{C460D4F9-D4B8-48BC-A1B6-2E13C03AB472}" dt="2025-02-05T02:10:50.364" v="204"/>
        <pc:sldMkLst>
          <pc:docMk/>
          <pc:sldMk cId="1988908320" sldId="415"/>
        </pc:sldMkLst>
        <pc:spChg chg="mod">
          <ac:chgData name="Kashif Bouns (VMC)" userId="ecb143c5-561e-400a-b2d4-87b7ce4af5af" providerId="ADAL" clId="{C460D4F9-D4B8-48BC-A1B6-2E13C03AB472}" dt="2025-02-05T01:59:49.035" v="6" actId="1076"/>
          <ac:spMkLst>
            <pc:docMk/>
            <pc:sldMk cId="1988908320" sldId="415"/>
            <ac:spMk id="3" creationId="{AC46E9C5-0925-681F-D4FF-A51BC5FB1E91}"/>
          </ac:spMkLst>
        </pc:spChg>
        <pc:spChg chg="mod">
          <ac:chgData name="Kashif Bouns (VMC)" userId="ecb143c5-561e-400a-b2d4-87b7ce4af5af" providerId="ADAL" clId="{C460D4F9-D4B8-48BC-A1B6-2E13C03AB472}" dt="2025-02-05T02:07:19.437" v="192" actId="20577"/>
          <ac:spMkLst>
            <pc:docMk/>
            <pc:sldMk cId="1988908320" sldId="415"/>
            <ac:spMk id="4" creationId="{E7C58C2E-9C77-89E6-3E53-2D64E393D6C8}"/>
          </ac:spMkLst>
        </pc:spChg>
      </pc:sldChg>
    </pc:docChg>
  </pc:docChgLst>
  <pc:docChgLst>
    <pc:chgData name="Kashif Bouns (VMC)" userId="S::kashif.bouns@vmc.vic.gov.au::ecb143c5-561e-400a-b2d4-87b7ce4af5af" providerId="AD" clId="Web-{DFA90C32-4341-3F55-77FC-90A358959093}"/>
    <pc:docChg chg="modSld">
      <pc:chgData name="Kashif Bouns (VMC)" userId="S::kashif.bouns@vmc.vic.gov.au::ecb143c5-561e-400a-b2d4-87b7ce4af5af" providerId="AD" clId="Web-{DFA90C32-4341-3F55-77FC-90A358959093}" dt="2025-02-05T01:58:32.818" v="3" actId="20577"/>
      <pc:docMkLst>
        <pc:docMk/>
      </pc:docMkLst>
      <pc:sldChg chg="modSp">
        <pc:chgData name="Kashif Bouns (VMC)" userId="S::kashif.bouns@vmc.vic.gov.au::ecb143c5-561e-400a-b2d4-87b7ce4af5af" providerId="AD" clId="Web-{DFA90C32-4341-3F55-77FC-90A358959093}" dt="2025-02-05T01:58:32.818" v="3" actId="20577"/>
        <pc:sldMkLst>
          <pc:docMk/>
          <pc:sldMk cId="1988908320" sldId="415"/>
        </pc:sldMkLst>
        <pc:spChg chg="mod">
          <ac:chgData name="Kashif Bouns (VMC)" userId="S::kashif.bouns@vmc.vic.gov.au::ecb143c5-561e-400a-b2d4-87b7ce4af5af" providerId="AD" clId="Web-{DFA90C32-4341-3F55-77FC-90A358959093}" dt="2025-02-05T01:58:32.818" v="3" actId="20577"/>
          <ac:spMkLst>
            <pc:docMk/>
            <pc:sldMk cId="1988908320" sldId="415"/>
            <ac:spMk id="3" creationId="{AC46E9C5-0925-681F-D4FF-A51BC5FB1E91}"/>
          </ac:spMkLst>
        </pc:spChg>
      </pc:sldChg>
    </pc:docChg>
  </pc:docChgLst>
  <pc:docChgLst>
    <pc:chgData clId="Web-{FEA77D4D-62F6-5B8C-0478-E3D443D75909}"/>
    <pc:docChg chg="modSld">
      <pc:chgData name="" userId="" providerId="" clId="Web-{FEA77D4D-62F6-5B8C-0478-E3D443D75909}" dt="2025-02-04T22:22:49.513" v="1" actId="1076"/>
      <pc:docMkLst>
        <pc:docMk/>
      </pc:docMkLst>
      <pc:sldChg chg="modSp">
        <pc:chgData name="" userId="" providerId="" clId="Web-{FEA77D4D-62F6-5B8C-0478-E3D443D75909}" dt="2025-02-04T22:22:49.513" v="1" actId="1076"/>
        <pc:sldMkLst>
          <pc:docMk/>
          <pc:sldMk cId="485848799" sldId="277"/>
        </pc:sldMkLst>
        <pc:picChg chg="mod">
          <ac:chgData name="" userId="" providerId="" clId="Web-{FEA77D4D-62F6-5B8C-0478-E3D443D75909}" dt="2025-02-04T22:22:49.513" v="1" actId="1076"/>
          <ac:picMkLst>
            <pc:docMk/>
            <pc:sldMk cId="485848799" sldId="277"/>
            <ac:picMk id="11" creationId="{2971FCD4-1FB0-03D4-0F5B-2A37585E0C65}"/>
          </ac:picMkLst>
        </pc:picChg>
      </pc:sldChg>
    </pc:docChg>
  </pc:docChgLst>
  <pc:docChgLst>
    <pc:chgData name="Sophia Sourris (VMC)" userId="40623136-097d-4255-8eae-0822b36ba952" providerId="ADAL" clId="{5098BB94-C3A8-4CC1-8B98-BF340D806D70}"/>
    <pc:docChg chg="custSel modSld">
      <pc:chgData name="Sophia Sourris (VMC)" userId="40623136-097d-4255-8eae-0822b36ba952" providerId="ADAL" clId="{5098BB94-C3A8-4CC1-8B98-BF340D806D70}" dt="2025-02-06T23:25:28.862" v="21" actId="14100"/>
      <pc:docMkLst>
        <pc:docMk/>
      </pc:docMkLst>
      <pc:sldChg chg="modSp mod">
        <pc:chgData name="Sophia Sourris (VMC)" userId="40623136-097d-4255-8eae-0822b36ba952" providerId="ADAL" clId="{5098BB94-C3A8-4CC1-8B98-BF340D806D70}" dt="2025-02-06T22:56:16.241" v="0" actId="114"/>
        <pc:sldMkLst>
          <pc:docMk/>
          <pc:sldMk cId="4166615884" sldId="270"/>
        </pc:sldMkLst>
        <pc:spChg chg="mod">
          <ac:chgData name="Sophia Sourris (VMC)" userId="40623136-097d-4255-8eae-0822b36ba952" providerId="ADAL" clId="{5098BB94-C3A8-4CC1-8B98-BF340D806D70}" dt="2025-02-06T22:56:16.241" v="0" actId="114"/>
          <ac:spMkLst>
            <pc:docMk/>
            <pc:sldMk cId="4166615884" sldId="270"/>
            <ac:spMk id="4" creationId="{00000000-0000-0000-0000-000000000000}"/>
          </ac:spMkLst>
        </pc:spChg>
      </pc:sldChg>
      <pc:sldChg chg="modSp mod">
        <pc:chgData name="Sophia Sourris (VMC)" userId="40623136-097d-4255-8eae-0822b36ba952" providerId="ADAL" clId="{5098BB94-C3A8-4CC1-8B98-BF340D806D70}" dt="2025-02-06T22:56:23.468" v="1" actId="114"/>
        <pc:sldMkLst>
          <pc:docMk/>
          <pc:sldMk cId="4261062076" sldId="274"/>
        </pc:sldMkLst>
        <pc:spChg chg="mod">
          <ac:chgData name="Sophia Sourris (VMC)" userId="40623136-097d-4255-8eae-0822b36ba952" providerId="ADAL" clId="{5098BB94-C3A8-4CC1-8B98-BF340D806D70}" dt="2025-02-06T22:56:23.468" v="1" actId="114"/>
          <ac:spMkLst>
            <pc:docMk/>
            <pc:sldMk cId="4261062076" sldId="274"/>
            <ac:spMk id="4" creationId="{00000000-0000-0000-0000-000000000000}"/>
          </ac:spMkLst>
        </pc:spChg>
      </pc:sldChg>
      <pc:sldChg chg="modSp mod">
        <pc:chgData name="Sophia Sourris (VMC)" userId="40623136-097d-4255-8eae-0822b36ba952" providerId="ADAL" clId="{5098BB94-C3A8-4CC1-8B98-BF340D806D70}" dt="2025-02-06T22:56:40.252" v="4" actId="114"/>
        <pc:sldMkLst>
          <pc:docMk/>
          <pc:sldMk cId="485848799" sldId="277"/>
        </pc:sldMkLst>
        <pc:spChg chg="mod">
          <ac:chgData name="Sophia Sourris (VMC)" userId="40623136-097d-4255-8eae-0822b36ba952" providerId="ADAL" clId="{5098BB94-C3A8-4CC1-8B98-BF340D806D70}" dt="2025-02-06T22:56:40.252" v="4" actId="114"/>
          <ac:spMkLst>
            <pc:docMk/>
            <pc:sldMk cId="485848799" sldId="277"/>
            <ac:spMk id="4" creationId="{00000000-0000-0000-0000-000000000000}"/>
          </ac:spMkLst>
        </pc:spChg>
      </pc:sldChg>
      <pc:sldChg chg="addSp delSp modSp mod">
        <pc:chgData name="Sophia Sourris (VMC)" userId="40623136-097d-4255-8eae-0822b36ba952" providerId="ADAL" clId="{5098BB94-C3A8-4CC1-8B98-BF340D806D70}" dt="2025-02-06T22:58:47.269" v="20" actId="14100"/>
        <pc:sldMkLst>
          <pc:docMk/>
          <pc:sldMk cId="921904628" sldId="278"/>
        </pc:sldMkLst>
        <pc:picChg chg="del">
          <ac:chgData name="Sophia Sourris (VMC)" userId="40623136-097d-4255-8eae-0822b36ba952" providerId="ADAL" clId="{5098BB94-C3A8-4CC1-8B98-BF340D806D70}" dt="2025-02-06T22:58:26.594" v="11" actId="478"/>
          <ac:picMkLst>
            <pc:docMk/>
            <pc:sldMk cId="921904628" sldId="278"/>
            <ac:picMk id="11" creationId="{DB557217-B37A-9B6E-7F21-6C12CB284596}"/>
          </ac:picMkLst>
        </pc:picChg>
        <pc:picChg chg="add mod">
          <ac:chgData name="Sophia Sourris (VMC)" userId="40623136-097d-4255-8eae-0822b36ba952" providerId="ADAL" clId="{5098BB94-C3A8-4CC1-8B98-BF340D806D70}" dt="2025-02-06T22:58:47.269" v="20" actId="14100"/>
          <ac:picMkLst>
            <pc:docMk/>
            <pc:sldMk cId="921904628" sldId="278"/>
            <ac:picMk id="12" creationId="{39B8DE60-F6E5-291F-C32B-DDC3CDED3E51}"/>
          </ac:picMkLst>
        </pc:picChg>
      </pc:sldChg>
      <pc:sldChg chg="modSp mod">
        <pc:chgData name="Sophia Sourris (VMC)" userId="40623136-097d-4255-8eae-0822b36ba952" providerId="ADAL" clId="{5098BB94-C3A8-4CC1-8B98-BF340D806D70}" dt="2025-02-06T22:57:10.422" v="5" actId="1076"/>
        <pc:sldMkLst>
          <pc:docMk/>
          <pc:sldMk cId="3313702019" sldId="410"/>
        </pc:sldMkLst>
        <pc:spChg chg="mod">
          <ac:chgData name="Sophia Sourris (VMC)" userId="40623136-097d-4255-8eae-0822b36ba952" providerId="ADAL" clId="{5098BB94-C3A8-4CC1-8B98-BF340D806D70}" dt="2025-02-06T22:57:10.422" v="5" actId="1076"/>
          <ac:spMkLst>
            <pc:docMk/>
            <pc:sldMk cId="3313702019" sldId="410"/>
            <ac:spMk id="2" creationId="{B8E17321-9E51-1454-10FE-B5566FAC1478}"/>
          </ac:spMkLst>
        </pc:spChg>
        <pc:spChg chg="mod">
          <ac:chgData name="Sophia Sourris (VMC)" userId="40623136-097d-4255-8eae-0822b36ba952" providerId="ADAL" clId="{5098BB94-C3A8-4CC1-8B98-BF340D806D70}" dt="2025-02-06T22:57:10.422" v="5" actId="1076"/>
          <ac:spMkLst>
            <pc:docMk/>
            <pc:sldMk cId="3313702019" sldId="410"/>
            <ac:spMk id="4" creationId="{A073789C-9159-D89D-20B7-811186EEA04E}"/>
          </ac:spMkLst>
        </pc:spChg>
        <pc:spChg chg="mod">
          <ac:chgData name="Sophia Sourris (VMC)" userId="40623136-097d-4255-8eae-0822b36ba952" providerId="ADAL" clId="{5098BB94-C3A8-4CC1-8B98-BF340D806D70}" dt="2025-02-06T22:57:10.422" v="5" actId="1076"/>
          <ac:spMkLst>
            <pc:docMk/>
            <pc:sldMk cId="3313702019" sldId="410"/>
            <ac:spMk id="5" creationId="{C64051A0-D7C1-7CA4-B41E-F06CEB2E4388}"/>
          </ac:spMkLst>
        </pc:spChg>
        <pc:spChg chg="mod">
          <ac:chgData name="Sophia Sourris (VMC)" userId="40623136-097d-4255-8eae-0822b36ba952" providerId="ADAL" clId="{5098BB94-C3A8-4CC1-8B98-BF340D806D70}" dt="2025-02-06T22:57:10.422" v="5" actId="1076"/>
          <ac:spMkLst>
            <pc:docMk/>
            <pc:sldMk cId="3313702019" sldId="410"/>
            <ac:spMk id="9" creationId="{F1753A83-05AD-5E74-F22B-1DDC246BB756}"/>
          </ac:spMkLst>
        </pc:spChg>
        <pc:spChg chg="mod">
          <ac:chgData name="Sophia Sourris (VMC)" userId="40623136-097d-4255-8eae-0822b36ba952" providerId="ADAL" clId="{5098BB94-C3A8-4CC1-8B98-BF340D806D70}" dt="2025-02-06T22:57:10.422" v="5" actId="1076"/>
          <ac:spMkLst>
            <pc:docMk/>
            <pc:sldMk cId="3313702019" sldId="410"/>
            <ac:spMk id="10" creationId="{B1004E0C-2862-D20F-3F40-E62CF07FCCCA}"/>
          </ac:spMkLst>
        </pc:spChg>
        <pc:spChg chg="mod">
          <ac:chgData name="Sophia Sourris (VMC)" userId="40623136-097d-4255-8eae-0822b36ba952" providerId="ADAL" clId="{5098BB94-C3A8-4CC1-8B98-BF340D806D70}" dt="2025-02-06T22:57:10.422" v="5" actId="1076"/>
          <ac:spMkLst>
            <pc:docMk/>
            <pc:sldMk cId="3313702019" sldId="410"/>
            <ac:spMk id="15" creationId="{C25C9EBA-01FB-25FB-4B6A-C40B1563CB88}"/>
          </ac:spMkLst>
        </pc:spChg>
        <pc:picChg chg="mod">
          <ac:chgData name="Sophia Sourris (VMC)" userId="40623136-097d-4255-8eae-0822b36ba952" providerId="ADAL" clId="{5098BB94-C3A8-4CC1-8B98-BF340D806D70}" dt="2025-02-06T22:57:10.422" v="5" actId="1076"/>
          <ac:picMkLst>
            <pc:docMk/>
            <pc:sldMk cId="3313702019" sldId="410"/>
            <ac:picMk id="7" creationId="{B48F7E83-E87D-308B-D700-BFD3A1A84084}"/>
          </ac:picMkLst>
        </pc:picChg>
        <pc:picChg chg="mod">
          <ac:chgData name="Sophia Sourris (VMC)" userId="40623136-097d-4255-8eae-0822b36ba952" providerId="ADAL" clId="{5098BB94-C3A8-4CC1-8B98-BF340D806D70}" dt="2025-02-06T22:57:10.422" v="5" actId="1076"/>
          <ac:picMkLst>
            <pc:docMk/>
            <pc:sldMk cId="3313702019" sldId="410"/>
            <ac:picMk id="17" creationId="{95C7741B-BB96-1B77-FE6F-6D03FCEA81C8}"/>
          </ac:picMkLst>
        </pc:picChg>
      </pc:sldChg>
      <pc:sldChg chg="modSp mod">
        <pc:chgData name="Sophia Sourris (VMC)" userId="40623136-097d-4255-8eae-0822b36ba952" providerId="ADAL" clId="{5098BB94-C3A8-4CC1-8B98-BF340D806D70}" dt="2025-02-06T23:25:28.862" v="21" actId="14100"/>
        <pc:sldMkLst>
          <pc:docMk/>
          <pc:sldMk cId="3792260115" sldId="411"/>
        </pc:sldMkLst>
        <pc:spChg chg="mod">
          <ac:chgData name="Sophia Sourris (VMC)" userId="40623136-097d-4255-8eae-0822b36ba952" providerId="ADAL" clId="{5098BB94-C3A8-4CC1-8B98-BF340D806D70}" dt="2025-02-06T23:25:28.862" v="21" actId="14100"/>
          <ac:spMkLst>
            <pc:docMk/>
            <pc:sldMk cId="3792260115" sldId="411"/>
            <ac:spMk id="7" creationId="{4E114D5C-71B4-1CA3-5339-EE7BD8BAA870}"/>
          </ac:spMkLst>
        </pc:spChg>
      </pc:sldChg>
      <pc:sldChg chg="modSp mod">
        <pc:chgData name="Sophia Sourris (VMC)" userId="40623136-097d-4255-8eae-0822b36ba952" providerId="ADAL" clId="{5098BB94-C3A8-4CC1-8B98-BF340D806D70}" dt="2025-02-06T22:57:39.926" v="8" actId="1076"/>
        <pc:sldMkLst>
          <pc:docMk/>
          <pc:sldMk cId="939247788" sldId="412"/>
        </pc:sldMkLst>
        <pc:spChg chg="mod">
          <ac:chgData name="Sophia Sourris (VMC)" userId="40623136-097d-4255-8eae-0822b36ba952" providerId="ADAL" clId="{5098BB94-C3A8-4CC1-8B98-BF340D806D70}" dt="2025-02-06T22:57:39.926" v="8" actId="1076"/>
          <ac:spMkLst>
            <pc:docMk/>
            <pc:sldMk cId="939247788" sldId="412"/>
            <ac:spMk id="2" creationId="{8368FF5D-DD54-191A-8E1D-476FE53D3FC2}"/>
          </ac:spMkLst>
        </pc:spChg>
        <pc:spChg chg="mod">
          <ac:chgData name="Sophia Sourris (VMC)" userId="40623136-097d-4255-8eae-0822b36ba952" providerId="ADAL" clId="{5098BB94-C3A8-4CC1-8B98-BF340D806D70}" dt="2025-02-06T22:57:23.839" v="6" actId="1076"/>
          <ac:spMkLst>
            <pc:docMk/>
            <pc:sldMk cId="939247788" sldId="412"/>
            <ac:spMk id="7" creationId="{DFFBF281-6BC7-09A9-F928-B46D0A92B352}"/>
          </ac:spMkLst>
        </pc:spChg>
        <pc:spChg chg="mod">
          <ac:chgData name="Sophia Sourris (VMC)" userId="40623136-097d-4255-8eae-0822b36ba952" providerId="ADAL" clId="{5098BB94-C3A8-4CC1-8B98-BF340D806D70}" dt="2025-02-06T22:57:23.839" v="6" actId="1076"/>
          <ac:spMkLst>
            <pc:docMk/>
            <pc:sldMk cId="939247788" sldId="412"/>
            <ac:spMk id="12" creationId="{77D55CB4-964B-93B9-0840-54EA9A25ACF6}"/>
          </ac:spMkLst>
        </pc:spChg>
        <pc:picChg chg="mod">
          <ac:chgData name="Sophia Sourris (VMC)" userId="40623136-097d-4255-8eae-0822b36ba952" providerId="ADAL" clId="{5098BB94-C3A8-4CC1-8B98-BF340D806D70}" dt="2025-02-06T22:57:23.839" v="6" actId="1076"/>
          <ac:picMkLst>
            <pc:docMk/>
            <pc:sldMk cId="939247788" sldId="412"/>
            <ac:picMk id="9" creationId="{D202B094-ADB6-59F9-351A-2C3434833D51}"/>
          </ac:picMkLst>
        </pc:picChg>
        <pc:picChg chg="mod">
          <ac:chgData name="Sophia Sourris (VMC)" userId="40623136-097d-4255-8eae-0822b36ba952" providerId="ADAL" clId="{5098BB94-C3A8-4CC1-8B98-BF340D806D70}" dt="2025-02-06T22:57:23.839" v="6" actId="1076"/>
          <ac:picMkLst>
            <pc:docMk/>
            <pc:sldMk cId="939247788" sldId="412"/>
            <ac:picMk id="11" creationId="{29520055-B3F2-DF37-BFD2-AB8FC883253B}"/>
          </ac:picMkLst>
        </pc:picChg>
      </pc:sldChg>
      <pc:sldChg chg="modSp mod">
        <pc:chgData name="Sophia Sourris (VMC)" userId="40623136-097d-4255-8eae-0822b36ba952" providerId="ADAL" clId="{5098BB94-C3A8-4CC1-8B98-BF340D806D70}" dt="2025-02-06T22:56:31.971" v="3" actId="20577"/>
        <pc:sldMkLst>
          <pc:docMk/>
          <pc:sldMk cId="307432527" sldId="414"/>
        </pc:sldMkLst>
        <pc:spChg chg="mod">
          <ac:chgData name="Sophia Sourris (VMC)" userId="40623136-097d-4255-8eae-0822b36ba952" providerId="ADAL" clId="{5098BB94-C3A8-4CC1-8B98-BF340D806D70}" dt="2025-02-06T22:56:31.971" v="3" actId="20577"/>
          <ac:spMkLst>
            <pc:docMk/>
            <pc:sldMk cId="307432527" sldId="414"/>
            <ac:spMk id="8" creationId="{5F1677C8-4FBB-B97D-07FF-E1FAB8ED988F}"/>
          </ac:spMkLst>
        </pc:spChg>
      </pc:sldChg>
    </pc:docChg>
  </pc:docChgLst>
  <pc:docChgLst>
    <pc:chgData name="Yusuf Liban (VMC)" userId="d0c38925-e65f-4e4a-a67c-60b9579f9a2b" providerId="ADAL" clId="{25AE58B2-0C78-4335-8FC6-DCA36A0F1022}"/>
    <pc:docChg chg="undo custSel addSld delSld modSld">
      <pc:chgData name="Yusuf Liban (VMC)" userId="d0c38925-e65f-4e4a-a67c-60b9579f9a2b" providerId="ADAL" clId="{25AE58B2-0C78-4335-8FC6-DCA36A0F1022}" dt="2025-02-06T05:35:29.233" v="436" actId="113"/>
      <pc:docMkLst>
        <pc:docMk/>
      </pc:docMkLst>
      <pc:sldChg chg="addSp modSp mod">
        <pc:chgData name="Yusuf Liban (VMC)" userId="d0c38925-e65f-4e4a-a67c-60b9579f9a2b" providerId="ADAL" clId="{25AE58B2-0C78-4335-8FC6-DCA36A0F1022}" dt="2025-02-06T05:26:52.714" v="390" actId="1076"/>
        <pc:sldMkLst>
          <pc:docMk/>
          <pc:sldMk cId="3611426648" sldId="276"/>
        </pc:sldMkLst>
        <pc:spChg chg="add mod">
          <ac:chgData name="Yusuf Liban (VMC)" userId="d0c38925-e65f-4e4a-a67c-60b9579f9a2b" providerId="ADAL" clId="{25AE58B2-0C78-4335-8FC6-DCA36A0F1022}" dt="2025-02-06T05:26:52.714" v="390" actId="1076"/>
          <ac:spMkLst>
            <pc:docMk/>
            <pc:sldMk cId="3611426648" sldId="276"/>
            <ac:spMk id="2" creationId="{9EB60A7D-289C-A499-DB9A-0C07A071B0BC}"/>
          </ac:spMkLst>
        </pc:spChg>
      </pc:sldChg>
      <pc:sldChg chg="addSp delSp modSp mod">
        <pc:chgData name="Yusuf Liban (VMC)" userId="d0c38925-e65f-4e4a-a67c-60b9579f9a2b" providerId="ADAL" clId="{25AE58B2-0C78-4335-8FC6-DCA36A0F1022}" dt="2025-02-04T23:34:00.469" v="311" actId="478"/>
        <pc:sldMkLst>
          <pc:docMk/>
          <pc:sldMk cId="485848799" sldId="277"/>
        </pc:sldMkLst>
        <pc:picChg chg="mod">
          <ac:chgData name="Yusuf Liban (VMC)" userId="d0c38925-e65f-4e4a-a67c-60b9579f9a2b" providerId="ADAL" clId="{25AE58B2-0C78-4335-8FC6-DCA36A0F1022}" dt="2025-02-04T23:32:26.604" v="310" actId="1076"/>
          <ac:picMkLst>
            <pc:docMk/>
            <pc:sldMk cId="485848799" sldId="277"/>
            <ac:picMk id="6" creationId="{79C5457E-4128-4056-439A-EBB7B730D65D}"/>
          </ac:picMkLst>
        </pc:picChg>
      </pc:sldChg>
      <pc:sldChg chg="addSp modSp mod">
        <pc:chgData name="Yusuf Liban (VMC)" userId="d0c38925-e65f-4e4a-a67c-60b9579f9a2b" providerId="ADAL" clId="{25AE58B2-0C78-4335-8FC6-DCA36A0F1022}" dt="2025-02-06T05:35:19.853" v="434" actId="113"/>
        <pc:sldMkLst>
          <pc:docMk/>
          <pc:sldMk cId="921904628" sldId="278"/>
        </pc:sldMkLst>
        <pc:spChg chg="add mod">
          <ac:chgData name="Yusuf Liban (VMC)" userId="d0c38925-e65f-4e4a-a67c-60b9579f9a2b" providerId="ADAL" clId="{25AE58B2-0C78-4335-8FC6-DCA36A0F1022}" dt="2025-02-06T05:35:19.853" v="434" actId="113"/>
          <ac:spMkLst>
            <pc:docMk/>
            <pc:sldMk cId="921904628" sldId="278"/>
            <ac:spMk id="2" creationId="{C3F55309-63FD-9AD8-7B23-BA6283936E47}"/>
          </ac:spMkLst>
        </pc:spChg>
        <pc:spChg chg="mod">
          <ac:chgData name="Yusuf Liban (VMC)" userId="d0c38925-e65f-4e4a-a67c-60b9579f9a2b" providerId="ADAL" clId="{25AE58B2-0C78-4335-8FC6-DCA36A0F1022}" dt="2025-02-06T05:33:49.712" v="427" actId="1035"/>
          <ac:spMkLst>
            <pc:docMk/>
            <pc:sldMk cId="921904628" sldId="278"/>
            <ac:spMk id="10" creationId="{BE5FB9FD-AC3A-D128-AA3D-3478EB8CA2B0}"/>
          </ac:spMkLst>
        </pc:spChg>
        <pc:picChg chg="mod">
          <ac:chgData name="Yusuf Liban (VMC)" userId="d0c38925-e65f-4e4a-a67c-60b9579f9a2b" providerId="ADAL" clId="{25AE58B2-0C78-4335-8FC6-DCA36A0F1022}" dt="2025-02-06T05:33:54.706" v="428" actId="1076"/>
          <ac:picMkLst>
            <pc:docMk/>
            <pc:sldMk cId="921904628" sldId="278"/>
            <ac:picMk id="5" creationId="{3E94C206-B3E0-4AB5-8E19-9BFE332246B3}"/>
          </ac:picMkLst>
        </pc:picChg>
        <pc:picChg chg="mod">
          <ac:chgData name="Yusuf Liban (VMC)" userId="d0c38925-e65f-4e4a-a67c-60b9579f9a2b" providerId="ADAL" clId="{25AE58B2-0C78-4335-8FC6-DCA36A0F1022}" dt="2025-02-06T05:33:49.712" v="427" actId="1035"/>
          <ac:picMkLst>
            <pc:docMk/>
            <pc:sldMk cId="921904628" sldId="278"/>
            <ac:picMk id="6" creationId="{8235E23C-F46E-3BA2-1901-93A22B3FA159}"/>
          </ac:picMkLst>
        </pc:picChg>
        <pc:picChg chg="mod">
          <ac:chgData name="Yusuf Liban (VMC)" userId="d0c38925-e65f-4e4a-a67c-60b9579f9a2b" providerId="ADAL" clId="{25AE58B2-0C78-4335-8FC6-DCA36A0F1022}" dt="2025-02-06T05:33:49.712" v="427" actId="1035"/>
          <ac:picMkLst>
            <pc:docMk/>
            <pc:sldMk cId="921904628" sldId="278"/>
            <ac:picMk id="11" creationId="{DB557217-B37A-9B6E-7F21-6C12CB284596}"/>
          </ac:picMkLst>
        </pc:picChg>
      </pc:sldChg>
      <pc:sldChg chg="addSp delSp modSp mod">
        <pc:chgData name="Yusuf Liban (VMC)" userId="d0c38925-e65f-4e4a-a67c-60b9579f9a2b" providerId="ADAL" clId="{25AE58B2-0C78-4335-8FC6-DCA36A0F1022}" dt="2025-02-06T05:28:56.692" v="394" actId="478"/>
        <pc:sldMkLst>
          <pc:docMk/>
          <pc:sldMk cId="3313702019" sldId="410"/>
        </pc:sldMkLst>
        <pc:spChg chg="add mod">
          <ac:chgData name="Yusuf Liban (VMC)" userId="d0c38925-e65f-4e4a-a67c-60b9579f9a2b" providerId="ADAL" clId="{25AE58B2-0C78-4335-8FC6-DCA36A0F1022}" dt="2025-02-06T05:18:47.873" v="372" actId="1037"/>
          <ac:spMkLst>
            <pc:docMk/>
            <pc:sldMk cId="3313702019" sldId="410"/>
            <ac:spMk id="2" creationId="{B8E17321-9E51-1454-10FE-B5566FAC1478}"/>
          </ac:spMkLst>
        </pc:spChg>
        <pc:spChg chg="add del mod">
          <ac:chgData name="Yusuf Liban (VMC)" userId="d0c38925-e65f-4e4a-a67c-60b9579f9a2b" providerId="ADAL" clId="{25AE58B2-0C78-4335-8FC6-DCA36A0F1022}" dt="2025-02-06T05:28:56.692" v="394" actId="478"/>
          <ac:spMkLst>
            <pc:docMk/>
            <pc:sldMk cId="3313702019" sldId="410"/>
            <ac:spMk id="18" creationId="{4ED5F7A1-5633-AAFE-B9A7-F460B7E5BE54}"/>
          </ac:spMkLst>
        </pc:spChg>
        <pc:picChg chg="mod">
          <ac:chgData name="Yusuf Liban (VMC)" userId="d0c38925-e65f-4e4a-a67c-60b9579f9a2b" providerId="ADAL" clId="{25AE58B2-0C78-4335-8FC6-DCA36A0F1022}" dt="2025-02-06T05:18:38.915" v="356" actId="1076"/>
          <ac:picMkLst>
            <pc:docMk/>
            <pc:sldMk cId="3313702019" sldId="410"/>
            <ac:picMk id="6" creationId="{0F2AB5D5-C828-668C-8939-6BEB05EAAE55}"/>
          </ac:picMkLst>
        </pc:picChg>
        <pc:picChg chg="add del mod">
          <ac:chgData name="Yusuf Liban (VMC)" userId="d0c38925-e65f-4e4a-a67c-60b9579f9a2b" providerId="ADAL" clId="{25AE58B2-0C78-4335-8FC6-DCA36A0F1022}" dt="2025-02-06T05:18:32.417" v="353" actId="478"/>
          <ac:picMkLst>
            <pc:docMk/>
            <pc:sldMk cId="3313702019" sldId="410"/>
            <ac:picMk id="16" creationId="{582F0758-1936-3352-7C89-9FD757A3E45D}"/>
          </ac:picMkLst>
        </pc:picChg>
        <pc:picChg chg="add mod">
          <ac:chgData name="Yusuf Liban (VMC)" userId="d0c38925-e65f-4e4a-a67c-60b9579f9a2b" providerId="ADAL" clId="{25AE58B2-0C78-4335-8FC6-DCA36A0F1022}" dt="2025-02-06T05:18:38.059" v="355" actId="1076"/>
          <ac:picMkLst>
            <pc:docMk/>
            <pc:sldMk cId="3313702019" sldId="410"/>
            <ac:picMk id="17" creationId="{95C7741B-BB96-1B77-FE6F-6D03FCEA81C8}"/>
          </ac:picMkLst>
        </pc:picChg>
      </pc:sldChg>
      <pc:sldChg chg="addSp modSp mod">
        <pc:chgData name="Yusuf Liban (VMC)" userId="d0c38925-e65f-4e4a-a67c-60b9579f9a2b" providerId="ADAL" clId="{25AE58B2-0C78-4335-8FC6-DCA36A0F1022}" dt="2025-02-06T05:35:29.233" v="436" actId="113"/>
        <pc:sldMkLst>
          <pc:docMk/>
          <pc:sldMk cId="3792260115" sldId="411"/>
        </pc:sldMkLst>
        <pc:spChg chg="add mod">
          <ac:chgData name="Yusuf Liban (VMC)" userId="d0c38925-e65f-4e4a-a67c-60b9579f9a2b" providerId="ADAL" clId="{25AE58B2-0C78-4335-8FC6-DCA36A0F1022}" dt="2025-02-06T05:35:29.233" v="436" actId="113"/>
          <ac:spMkLst>
            <pc:docMk/>
            <pc:sldMk cId="3792260115" sldId="411"/>
            <ac:spMk id="6" creationId="{5675DC02-AF85-6046-B4DA-CBED4491C894}"/>
          </ac:spMkLst>
        </pc:spChg>
        <pc:picChg chg="mod">
          <ac:chgData name="Yusuf Liban (VMC)" userId="d0c38925-e65f-4e4a-a67c-60b9579f9a2b" providerId="ADAL" clId="{25AE58B2-0C78-4335-8FC6-DCA36A0F1022}" dt="2025-02-06T05:33:14.272" v="404" actId="1076"/>
          <ac:picMkLst>
            <pc:docMk/>
            <pc:sldMk cId="3792260115" sldId="411"/>
            <ac:picMk id="4" creationId="{F526BBE7-7E9C-78B8-842C-D4399A094880}"/>
          </ac:picMkLst>
        </pc:picChg>
      </pc:sldChg>
      <pc:sldChg chg="addSp modSp mod">
        <pc:chgData name="Yusuf Liban (VMC)" userId="d0c38925-e65f-4e4a-a67c-60b9579f9a2b" providerId="ADAL" clId="{25AE58B2-0C78-4335-8FC6-DCA36A0F1022}" dt="2025-02-06T05:35:24.565" v="435" actId="113"/>
        <pc:sldMkLst>
          <pc:docMk/>
          <pc:sldMk cId="939247788" sldId="412"/>
        </pc:sldMkLst>
        <pc:spChg chg="add mod">
          <ac:chgData name="Yusuf Liban (VMC)" userId="d0c38925-e65f-4e4a-a67c-60b9579f9a2b" providerId="ADAL" clId="{25AE58B2-0C78-4335-8FC6-DCA36A0F1022}" dt="2025-02-06T05:35:24.565" v="435" actId="113"/>
          <ac:spMkLst>
            <pc:docMk/>
            <pc:sldMk cId="939247788" sldId="412"/>
            <ac:spMk id="4" creationId="{8453519C-49BF-BC46-1B5B-196F72074046}"/>
          </ac:spMkLst>
        </pc:spChg>
      </pc:sldChg>
      <pc:sldChg chg="modSp mod">
        <pc:chgData name="Yusuf Liban (VMC)" userId="d0c38925-e65f-4e4a-a67c-60b9579f9a2b" providerId="ADAL" clId="{25AE58B2-0C78-4335-8FC6-DCA36A0F1022}" dt="2025-02-06T03:26:29.611" v="338" actId="1076"/>
        <pc:sldMkLst>
          <pc:docMk/>
          <pc:sldMk cId="1377077500" sldId="413"/>
        </pc:sldMkLst>
        <pc:spChg chg="mod">
          <ac:chgData name="Yusuf Liban (VMC)" userId="d0c38925-e65f-4e4a-a67c-60b9579f9a2b" providerId="ADAL" clId="{25AE58B2-0C78-4335-8FC6-DCA36A0F1022}" dt="2025-02-06T03:26:29.611" v="338" actId="1076"/>
          <ac:spMkLst>
            <pc:docMk/>
            <pc:sldMk cId="1377077500" sldId="413"/>
            <ac:spMk id="8" creationId="{1F06D574-B5CF-C4F9-4DE6-11AC49D15D66}"/>
          </ac:spMkLst>
        </pc:spChg>
        <pc:picChg chg="mod">
          <ac:chgData name="Yusuf Liban (VMC)" userId="d0c38925-e65f-4e4a-a67c-60b9579f9a2b" providerId="ADAL" clId="{25AE58B2-0C78-4335-8FC6-DCA36A0F1022}" dt="2025-02-06T03:26:28.546" v="337" actId="1076"/>
          <ac:picMkLst>
            <pc:docMk/>
            <pc:sldMk cId="1377077500" sldId="413"/>
            <ac:picMk id="6" creationId="{8D4BB9F9-819A-A0B7-9C1D-BFC10F142F96}"/>
          </ac:picMkLst>
        </pc:picChg>
        <pc:picChg chg="mod">
          <ac:chgData name="Yusuf Liban (VMC)" userId="d0c38925-e65f-4e4a-a67c-60b9579f9a2b" providerId="ADAL" clId="{25AE58B2-0C78-4335-8FC6-DCA36A0F1022}" dt="2025-02-06T03:26:29.611" v="338" actId="1076"/>
          <ac:picMkLst>
            <pc:docMk/>
            <pc:sldMk cId="1377077500" sldId="413"/>
            <ac:picMk id="12" creationId="{2912ADD4-B018-1636-A17E-128C6DFD20AD}"/>
          </ac:picMkLst>
        </pc:picChg>
      </pc:sldChg>
      <pc:sldChg chg="addSp delSp modSp add mod">
        <pc:chgData name="Yusuf Liban (VMC)" userId="d0c38925-e65f-4e4a-a67c-60b9579f9a2b" providerId="ADAL" clId="{25AE58B2-0C78-4335-8FC6-DCA36A0F1022}" dt="2025-02-06T03:21:26.183" v="332" actId="1076"/>
        <pc:sldMkLst>
          <pc:docMk/>
          <pc:sldMk cId="1988908320" sldId="415"/>
        </pc:sldMkLst>
        <pc:spChg chg="mod">
          <ac:chgData name="Yusuf Liban (VMC)" userId="d0c38925-e65f-4e4a-a67c-60b9579f9a2b" providerId="ADAL" clId="{25AE58B2-0C78-4335-8FC6-DCA36A0F1022}" dt="2025-02-04T23:42:06.838" v="331" actId="20577"/>
          <ac:spMkLst>
            <pc:docMk/>
            <pc:sldMk cId="1988908320" sldId="415"/>
            <ac:spMk id="3" creationId="{AC46E9C5-0925-681F-D4FF-A51BC5FB1E91}"/>
          </ac:spMkLst>
        </pc:spChg>
        <pc:spChg chg="mod">
          <ac:chgData name="Yusuf Liban (VMC)" userId="d0c38925-e65f-4e4a-a67c-60b9579f9a2b" providerId="ADAL" clId="{25AE58B2-0C78-4335-8FC6-DCA36A0F1022}" dt="2025-02-04T23:35:26.261" v="322" actId="20577"/>
          <ac:spMkLst>
            <pc:docMk/>
            <pc:sldMk cId="1988908320" sldId="415"/>
            <ac:spMk id="4" creationId="{E7C58C2E-9C77-89E6-3E53-2D64E393D6C8}"/>
          </ac:spMkLst>
        </pc:spChg>
        <pc:picChg chg="mod">
          <ac:chgData name="Yusuf Liban (VMC)" userId="d0c38925-e65f-4e4a-a67c-60b9579f9a2b" providerId="ADAL" clId="{25AE58B2-0C78-4335-8FC6-DCA36A0F1022}" dt="2025-02-06T03:21:26.183" v="332" actId="1076"/>
          <ac:picMkLst>
            <pc:docMk/>
            <pc:sldMk cId="1988908320" sldId="415"/>
            <ac:picMk id="6" creationId="{6F3CB85B-D2A0-43DF-2951-BB5393F61AFE}"/>
          </ac:picMkLst>
        </pc:picChg>
        <pc:picChg chg="add mod modCrop">
          <ac:chgData name="Yusuf Liban (VMC)" userId="d0c38925-e65f-4e4a-a67c-60b9579f9a2b" providerId="ADAL" clId="{25AE58B2-0C78-4335-8FC6-DCA36A0F1022}" dt="2025-02-04T23:28:58.280" v="301" actId="1076"/>
          <ac:picMkLst>
            <pc:docMk/>
            <pc:sldMk cId="1988908320" sldId="415"/>
            <ac:picMk id="8" creationId="{4F464C81-F29B-330B-E4E4-C09C7FF2F513}"/>
          </ac:picMkLst>
        </pc:picChg>
      </pc:sldChg>
      <pc:sldChg chg="add del">
        <pc:chgData name="Yusuf Liban (VMC)" userId="d0c38925-e65f-4e4a-a67c-60b9579f9a2b" providerId="ADAL" clId="{25AE58B2-0C78-4335-8FC6-DCA36A0F1022}" dt="2025-02-06T03:22:44.322" v="336" actId="47"/>
        <pc:sldMkLst>
          <pc:docMk/>
          <pc:sldMk cId="1494223999" sldId="416"/>
        </pc:sldMkLst>
      </pc:sldChg>
      <pc:sldChg chg="add del">
        <pc:chgData name="Yusuf Liban (VMC)" userId="d0c38925-e65f-4e4a-a67c-60b9579f9a2b" providerId="ADAL" clId="{25AE58B2-0C78-4335-8FC6-DCA36A0F1022}" dt="2025-02-06T03:21:59.462" v="334" actId="47"/>
        <pc:sldMkLst>
          <pc:docMk/>
          <pc:sldMk cId="1683996562" sldId="416"/>
        </pc:sldMkLst>
      </pc:sldChg>
      <pc:sldChg chg="new del">
        <pc:chgData name="Yusuf Liban (VMC)" userId="d0c38925-e65f-4e4a-a67c-60b9579f9a2b" providerId="ADAL" clId="{25AE58B2-0C78-4335-8FC6-DCA36A0F1022}" dt="2025-02-04T23:03:05.528" v="100" actId="680"/>
        <pc:sldMkLst>
          <pc:docMk/>
          <pc:sldMk cId="3467477750" sldId="416"/>
        </pc:sldMkLst>
      </pc:sldChg>
    </pc:docChg>
  </pc:docChgLst>
  <pc:docChgLst>
    <pc:chgData name="Sophia Sourris (VMC)" userId="S::sophia.sourris@vmc.vic.gov.au::40623136-097d-4255-8eae-0822b36ba952" providerId="AD" clId="Web-{B44D98FA-1BBA-8D79-8781-30969874F4D4}"/>
    <pc:docChg chg="modSld">
      <pc:chgData name="Sophia Sourris (VMC)" userId="S::sophia.sourris@vmc.vic.gov.au::40623136-097d-4255-8eae-0822b36ba952" providerId="AD" clId="Web-{B44D98FA-1BBA-8D79-8781-30969874F4D4}" dt="2025-02-05T03:52:59.424" v="157"/>
      <pc:docMkLst>
        <pc:docMk/>
      </pc:docMkLst>
      <pc:sldChg chg="modSp">
        <pc:chgData name="Sophia Sourris (VMC)" userId="S::sophia.sourris@vmc.vic.gov.au::40623136-097d-4255-8eae-0822b36ba952" providerId="AD" clId="Web-{B44D98FA-1BBA-8D79-8781-30969874F4D4}" dt="2025-02-05T03:08:45.927" v="66" actId="14100"/>
        <pc:sldMkLst>
          <pc:docMk/>
          <pc:sldMk cId="921904628" sldId="278"/>
        </pc:sldMkLst>
        <pc:picChg chg="mod">
          <ac:chgData name="Sophia Sourris (VMC)" userId="S::sophia.sourris@vmc.vic.gov.au::40623136-097d-4255-8eae-0822b36ba952" providerId="AD" clId="Web-{B44D98FA-1BBA-8D79-8781-30969874F4D4}" dt="2025-02-05T03:08:45.927" v="66" actId="14100"/>
          <ac:picMkLst>
            <pc:docMk/>
            <pc:sldMk cId="921904628" sldId="278"/>
            <ac:picMk id="5" creationId="{3E94C206-B3E0-4AB5-8E19-9BFE332246B3}"/>
          </ac:picMkLst>
        </pc:picChg>
      </pc:sldChg>
      <pc:sldChg chg="modSp">
        <pc:chgData name="Sophia Sourris (VMC)" userId="S::sophia.sourris@vmc.vic.gov.au::40623136-097d-4255-8eae-0822b36ba952" providerId="AD" clId="Web-{B44D98FA-1BBA-8D79-8781-30969874F4D4}" dt="2025-02-05T03:08:00.863" v="63"/>
        <pc:sldMkLst>
          <pc:docMk/>
          <pc:sldMk cId="3505332994" sldId="280"/>
        </pc:sldMkLst>
        <pc:graphicFrameChg chg="mod modGraphic">
          <ac:chgData name="Sophia Sourris (VMC)" userId="S::sophia.sourris@vmc.vic.gov.au::40623136-097d-4255-8eae-0822b36ba952" providerId="AD" clId="Web-{B44D98FA-1BBA-8D79-8781-30969874F4D4}" dt="2025-02-05T03:08:00.863" v="63"/>
          <ac:graphicFrameMkLst>
            <pc:docMk/>
            <pc:sldMk cId="3505332994" sldId="280"/>
            <ac:graphicFrameMk id="2" creationId="{035BF880-39EE-8513-1DC0-CA14DBB74B6A}"/>
          </ac:graphicFrameMkLst>
        </pc:graphicFrameChg>
      </pc:sldChg>
      <pc:sldChg chg="addSp delSp modSp">
        <pc:chgData name="Sophia Sourris (VMC)" userId="S::sophia.sourris@vmc.vic.gov.au::40623136-097d-4255-8eae-0822b36ba952" providerId="AD" clId="Web-{B44D98FA-1BBA-8D79-8781-30969874F4D4}" dt="2025-02-05T03:52:59.424" v="157"/>
        <pc:sldMkLst>
          <pc:docMk/>
          <pc:sldMk cId="3313702019" sldId="410"/>
        </pc:sldMkLst>
        <pc:spChg chg="mod">
          <ac:chgData name="Sophia Sourris (VMC)" userId="S::sophia.sourris@vmc.vic.gov.au::40623136-097d-4255-8eae-0822b36ba952" providerId="AD" clId="Web-{B44D98FA-1BBA-8D79-8781-30969874F4D4}" dt="2025-02-05T03:28:37.586" v="111" actId="20577"/>
          <ac:spMkLst>
            <pc:docMk/>
            <pc:sldMk cId="3313702019" sldId="410"/>
            <ac:spMk id="4" creationId="{A073789C-9159-D89D-20B7-811186EEA04E}"/>
          </ac:spMkLst>
        </pc:spChg>
        <pc:spChg chg="add del mod">
          <ac:chgData name="Sophia Sourris (VMC)" userId="S::sophia.sourris@vmc.vic.gov.au::40623136-097d-4255-8eae-0822b36ba952" providerId="AD" clId="Web-{B44D98FA-1BBA-8D79-8781-30969874F4D4}" dt="2025-02-05T03:42:52.204" v="142"/>
          <ac:spMkLst>
            <pc:docMk/>
            <pc:sldMk cId="3313702019" sldId="410"/>
            <ac:spMk id="13" creationId="{680FEAAD-2EAF-EBCA-CF06-523BA9CC3BA5}"/>
          </ac:spMkLst>
        </pc:spChg>
        <pc:spChg chg="add mod">
          <ac:chgData name="Sophia Sourris (VMC)" userId="S::sophia.sourris@vmc.vic.gov.au::40623136-097d-4255-8eae-0822b36ba952" providerId="AD" clId="Web-{B44D98FA-1BBA-8D79-8781-30969874F4D4}" dt="2025-02-05T03:52:58.205" v="156" actId="1076"/>
          <ac:spMkLst>
            <pc:docMk/>
            <pc:sldMk cId="3313702019" sldId="410"/>
            <ac:spMk id="15" creationId="{C25C9EBA-01FB-25FB-4B6A-C40B1563CB88}"/>
          </ac:spMkLst>
        </pc:spChg>
        <pc:picChg chg="mod">
          <ac:chgData name="Sophia Sourris (VMC)" userId="S::sophia.sourris@vmc.vic.gov.au::40623136-097d-4255-8eae-0822b36ba952" providerId="AD" clId="Web-{B44D98FA-1BBA-8D79-8781-30969874F4D4}" dt="2025-02-05T03:42:21" v="117" actId="1076"/>
          <ac:picMkLst>
            <pc:docMk/>
            <pc:sldMk cId="3313702019" sldId="410"/>
            <ac:picMk id="6" creationId="{0F2AB5D5-C828-668C-8939-6BEB05EAAE55}"/>
          </ac:picMkLst>
        </pc:picChg>
        <pc:picChg chg="add del">
          <ac:chgData name="Sophia Sourris (VMC)" userId="S::sophia.sourris@vmc.vic.gov.au::40623136-097d-4255-8eae-0822b36ba952" providerId="AD" clId="Web-{B44D98FA-1BBA-8D79-8781-30969874F4D4}" dt="2025-02-05T03:10:14.492" v="73"/>
          <ac:picMkLst>
            <pc:docMk/>
            <pc:sldMk cId="3313702019" sldId="410"/>
            <ac:picMk id="7" creationId="{30941A16-0E74-F7AD-3FAD-8C0E9798D0D3}"/>
          </ac:picMkLst>
        </pc:picChg>
        <pc:picChg chg="add del mod">
          <ac:chgData name="Sophia Sourris (VMC)" userId="S::sophia.sourris@vmc.vic.gov.au::40623136-097d-4255-8eae-0822b36ba952" providerId="AD" clId="Web-{B44D98FA-1BBA-8D79-8781-30969874F4D4}" dt="2025-02-05T03:28:54.071" v="115" actId="1076"/>
          <ac:picMkLst>
            <pc:docMk/>
            <pc:sldMk cId="3313702019" sldId="410"/>
            <ac:picMk id="8" creationId="{95EDD5A2-6343-BC20-4E01-4A3D826DA930}"/>
          </ac:picMkLst>
        </pc:picChg>
        <pc:picChg chg="add del mod">
          <ac:chgData name="Sophia Sourris (VMC)" userId="S::sophia.sourris@vmc.vic.gov.au::40623136-097d-4255-8eae-0822b36ba952" providerId="AD" clId="Web-{B44D98FA-1BBA-8D79-8781-30969874F4D4}" dt="2025-02-05T03:52:59.424" v="157"/>
          <ac:picMkLst>
            <pc:docMk/>
            <pc:sldMk cId="3313702019" sldId="410"/>
            <ac:picMk id="11" creationId="{FF5F4189-1E94-41E0-3963-9F403E1EFDFB}"/>
          </ac:picMkLst>
        </pc:picChg>
        <pc:picChg chg="mod">
          <ac:chgData name="Sophia Sourris (VMC)" userId="S::sophia.sourris@vmc.vic.gov.au::40623136-097d-4255-8eae-0822b36ba952" providerId="AD" clId="Web-{B44D98FA-1BBA-8D79-8781-30969874F4D4}" dt="2025-02-05T03:42:41.454" v="131" actId="1076"/>
          <ac:picMkLst>
            <pc:docMk/>
            <pc:sldMk cId="3313702019" sldId="410"/>
            <ac:picMk id="12" creationId="{3E805B34-92B9-47C9-FDB8-C1B500288AA8}"/>
          </ac:picMkLst>
        </pc:picChg>
      </pc:sldChg>
      <pc:sldChg chg="addSp delSp mod setBg">
        <pc:chgData name="Sophia Sourris (VMC)" userId="S::sophia.sourris@vmc.vic.gov.au::40623136-097d-4255-8eae-0822b36ba952" providerId="AD" clId="Web-{B44D98FA-1BBA-8D79-8781-30969874F4D4}" dt="2025-02-05T03:08:20.645" v="65"/>
        <pc:sldMkLst>
          <pc:docMk/>
          <pc:sldMk cId="939247788" sldId="412"/>
        </pc:sldMkLst>
        <pc:picChg chg="add del">
          <ac:chgData name="Sophia Sourris (VMC)" userId="S::sophia.sourris@vmc.vic.gov.au::40623136-097d-4255-8eae-0822b36ba952" providerId="AD" clId="Web-{B44D98FA-1BBA-8D79-8781-30969874F4D4}" dt="2025-02-05T03:08:20.645" v="65"/>
          <ac:picMkLst>
            <pc:docMk/>
            <pc:sldMk cId="939247788" sldId="412"/>
            <ac:picMk id="5" creationId="{0D56BDA5-A932-224D-5CF3-881B9F21E28F}"/>
          </ac:picMkLst>
        </pc:picChg>
      </pc:sldChg>
      <pc:sldChg chg="modSp">
        <pc:chgData name="Sophia Sourris (VMC)" userId="S::sophia.sourris@vmc.vic.gov.au::40623136-097d-4255-8eae-0822b36ba952" providerId="AD" clId="Web-{B44D98FA-1BBA-8D79-8781-30969874F4D4}" dt="2025-02-05T03:09:35.460" v="70" actId="20577"/>
        <pc:sldMkLst>
          <pc:docMk/>
          <pc:sldMk cId="1377077500" sldId="413"/>
        </pc:sldMkLst>
        <pc:spChg chg="mod">
          <ac:chgData name="Sophia Sourris (VMC)" userId="S::sophia.sourris@vmc.vic.gov.au::40623136-097d-4255-8eae-0822b36ba952" providerId="AD" clId="Web-{B44D98FA-1BBA-8D79-8781-30969874F4D4}" dt="2025-02-05T03:09:35.460" v="70" actId="20577"/>
          <ac:spMkLst>
            <pc:docMk/>
            <pc:sldMk cId="1377077500" sldId="413"/>
            <ac:spMk id="3" creationId="{A2EAD3E4-01D9-40A4-0A02-A988C5121BC5}"/>
          </ac:spMkLst>
        </pc:spChg>
      </pc:sldChg>
      <pc:sldChg chg="modSp">
        <pc:chgData name="Sophia Sourris (VMC)" userId="S::sophia.sourris@vmc.vic.gov.au::40623136-097d-4255-8eae-0822b36ba952" providerId="AD" clId="Web-{B44D98FA-1BBA-8D79-8781-30969874F4D4}" dt="2025-02-05T03:09:13.069" v="68" actId="14100"/>
        <pc:sldMkLst>
          <pc:docMk/>
          <pc:sldMk cId="1988908320" sldId="415"/>
        </pc:sldMkLst>
        <pc:picChg chg="mod">
          <ac:chgData name="Sophia Sourris (VMC)" userId="S::sophia.sourris@vmc.vic.gov.au::40623136-097d-4255-8eae-0822b36ba952" providerId="AD" clId="Web-{B44D98FA-1BBA-8D79-8781-30969874F4D4}" dt="2025-02-05T03:09:13.069" v="68" actId="14100"/>
          <ac:picMkLst>
            <pc:docMk/>
            <pc:sldMk cId="1988908320" sldId="415"/>
            <ac:picMk id="6" creationId="{6F3CB85B-D2A0-43DF-2951-BB5393F61AFE}"/>
          </ac:picMkLst>
        </pc:picChg>
      </pc:sldChg>
    </pc:docChg>
  </pc:docChgLst>
  <pc:docChgLst>
    <pc:chgData name="Sophia Sourris (VMC)" userId="S::sophia.sourris@vmc.vic.gov.au::40623136-097d-4255-8eae-0822b36ba952" providerId="AD" clId="Web-{855C0656-250D-722D-7221-9F55E9388F93}"/>
    <pc:docChg chg="modSld">
      <pc:chgData name="Sophia Sourris (VMC)" userId="S::sophia.sourris@vmc.vic.gov.au::40623136-097d-4255-8eae-0822b36ba952" providerId="AD" clId="Web-{855C0656-250D-722D-7221-9F55E9388F93}" dt="2025-02-06T22:41:17.600" v="38" actId="20577"/>
      <pc:docMkLst>
        <pc:docMk/>
      </pc:docMkLst>
      <pc:sldChg chg="modSp">
        <pc:chgData name="Sophia Sourris (VMC)" userId="S::sophia.sourris@vmc.vic.gov.au::40623136-097d-4255-8eae-0822b36ba952" providerId="AD" clId="Web-{855C0656-250D-722D-7221-9F55E9388F93}" dt="2025-02-06T22:34:30.964" v="17" actId="20577"/>
        <pc:sldMkLst>
          <pc:docMk/>
          <pc:sldMk cId="4166615884" sldId="270"/>
        </pc:sldMkLst>
        <pc:spChg chg="mod">
          <ac:chgData name="Sophia Sourris (VMC)" userId="S::sophia.sourris@vmc.vic.gov.au::40623136-097d-4255-8eae-0822b36ba952" providerId="AD" clId="Web-{855C0656-250D-722D-7221-9F55E9388F93}" dt="2025-02-06T22:34:30.964" v="17" actId="20577"/>
          <ac:spMkLst>
            <pc:docMk/>
            <pc:sldMk cId="4166615884" sldId="270"/>
            <ac:spMk id="4" creationId="{00000000-0000-0000-0000-000000000000}"/>
          </ac:spMkLst>
        </pc:spChg>
      </pc:sldChg>
      <pc:sldChg chg="modSp">
        <pc:chgData name="Sophia Sourris (VMC)" userId="S::sophia.sourris@vmc.vic.gov.au::40623136-097d-4255-8eae-0822b36ba952" providerId="AD" clId="Web-{855C0656-250D-722D-7221-9F55E9388F93}" dt="2025-02-06T22:35:04.590" v="19" actId="20577"/>
        <pc:sldMkLst>
          <pc:docMk/>
          <pc:sldMk cId="4261062076" sldId="274"/>
        </pc:sldMkLst>
        <pc:spChg chg="mod">
          <ac:chgData name="Sophia Sourris (VMC)" userId="S::sophia.sourris@vmc.vic.gov.au::40623136-097d-4255-8eae-0822b36ba952" providerId="AD" clId="Web-{855C0656-250D-722D-7221-9F55E9388F93}" dt="2025-02-06T22:35:04.590" v="19" actId="20577"/>
          <ac:spMkLst>
            <pc:docMk/>
            <pc:sldMk cId="4261062076" sldId="274"/>
            <ac:spMk id="4" creationId="{00000000-0000-0000-0000-000000000000}"/>
          </ac:spMkLst>
        </pc:spChg>
      </pc:sldChg>
      <pc:sldChg chg="modSp">
        <pc:chgData name="Sophia Sourris (VMC)" userId="S::sophia.sourris@vmc.vic.gov.au::40623136-097d-4255-8eae-0822b36ba952" providerId="AD" clId="Web-{855C0656-250D-722D-7221-9F55E9388F93}" dt="2025-02-06T22:41:17.600" v="38" actId="20577"/>
        <pc:sldMkLst>
          <pc:docMk/>
          <pc:sldMk cId="485848799" sldId="277"/>
        </pc:sldMkLst>
        <pc:spChg chg="mod">
          <ac:chgData name="Sophia Sourris (VMC)" userId="S::sophia.sourris@vmc.vic.gov.au::40623136-097d-4255-8eae-0822b36ba952" providerId="AD" clId="Web-{855C0656-250D-722D-7221-9F55E9388F93}" dt="2025-02-06T22:41:17.600" v="38" actId="20577"/>
          <ac:spMkLst>
            <pc:docMk/>
            <pc:sldMk cId="485848799" sldId="277"/>
            <ac:spMk id="4" creationId="{00000000-0000-0000-0000-000000000000}"/>
          </ac:spMkLst>
        </pc:spChg>
      </pc:sldChg>
      <pc:sldChg chg="modSp">
        <pc:chgData name="Sophia Sourris (VMC)" userId="S::sophia.sourris@vmc.vic.gov.au::40623136-097d-4255-8eae-0822b36ba952" providerId="AD" clId="Web-{855C0656-250D-722D-7221-9F55E9388F93}" dt="2025-02-06T22:35:52.044" v="31"/>
        <pc:sldMkLst>
          <pc:docMk/>
          <pc:sldMk cId="11454542" sldId="281"/>
        </pc:sldMkLst>
        <pc:graphicFrameChg chg="mod modGraphic">
          <ac:chgData name="Sophia Sourris (VMC)" userId="S::sophia.sourris@vmc.vic.gov.au::40623136-097d-4255-8eae-0822b36ba952" providerId="AD" clId="Web-{855C0656-250D-722D-7221-9F55E9388F93}" dt="2025-02-06T22:35:52.044" v="31"/>
          <ac:graphicFrameMkLst>
            <pc:docMk/>
            <pc:sldMk cId="11454542" sldId="281"/>
            <ac:graphicFrameMk id="6" creationId="{090584E2-558B-413D-DD1F-643A739F6FD8}"/>
          </ac:graphicFrameMkLst>
        </pc:graphicFrameChg>
      </pc:sldChg>
      <pc:sldChg chg="modSp">
        <pc:chgData name="Sophia Sourris (VMC)" userId="S::sophia.sourris@vmc.vic.gov.au::40623136-097d-4255-8eae-0822b36ba952" providerId="AD" clId="Web-{855C0656-250D-722D-7221-9F55E9388F93}" dt="2025-02-06T22:35:38.481" v="21" actId="20577"/>
        <pc:sldMkLst>
          <pc:docMk/>
          <pc:sldMk cId="3313702019" sldId="410"/>
        </pc:sldMkLst>
        <pc:spChg chg="mod">
          <ac:chgData name="Sophia Sourris (VMC)" userId="S::sophia.sourris@vmc.vic.gov.au::40623136-097d-4255-8eae-0822b36ba952" providerId="AD" clId="Web-{855C0656-250D-722D-7221-9F55E9388F93}" dt="2025-02-06T22:35:38.481" v="21" actId="20577"/>
          <ac:spMkLst>
            <pc:docMk/>
            <pc:sldMk cId="3313702019" sldId="410"/>
            <ac:spMk id="4" creationId="{A073789C-9159-D89D-20B7-811186EEA04E}"/>
          </ac:spMkLst>
        </pc:spChg>
      </pc:sldChg>
    </pc:docChg>
  </pc:docChgLst>
  <pc:docChgLst>
    <pc:chgData name="Sophia Sourris (VMC)" userId="S::sophia.sourris@vmc.vic.gov.au::40623136-097d-4255-8eae-0822b36ba952" providerId="AD" clId="Web-{AA6C2FB9-FAB7-C4D9-89FA-54737B00B877}"/>
    <pc:docChg chg="modSld">
      <pc:chgData name="Sophia Sourris (VMC)" userId="S::sophia.sourris@vmc.vic.gov.au::40623136-097d-4255-8eae-0822b36ba952" providerId="AD" clId="Web-{AA6C2FB9-FAB7-C4D9-89FA-54737B00B877}" dt="2025-02-04T22:17:53.792" v="2" actId="1076"/>
      <pc:docMkLst>
        <pc:docMk/>
      </pc:docMkLst>
      <pc:sldChg chg="modSp">
        <pc:chgData name="Sophia Sourris (VMC)" userId="S::sophia.sourris@vmc.vic.gov.au::40623136-097d-4255-8eae-0822b36ba952" providerId="AD" clId="Web-{AA6C2FB9-FAB7-C4D9-89FA-54737B00B877}" dt="2025-02-04T22:17:53.792" v="2" actId="1076"/>
        <pc:sldMkLst>
          <pc:docMk/>
          <pc:sldMk cId="2847182821" sldId="409"/>
        </pc:sldMkLst>
        <pc:spChg chg="mod">
          <ac:chgData name="Sophia Sourris (VMC)" userId="S::sophia.sourris@vmc.vic.gov.au::40623136-097d-4255-8eae-0822b36ba952" providerId="AD" clId="Web-{AA6C2FB9-FAB7-C4D9-89FA-54737B00B877}" dt="2025-02-04T22:17:49.041" v="1" actId="1076"/>
          <ac:spMkLst>
            <pc:docMk/>
            <pc:sldMk cId="2847182821" sldId="409"/>
            <ac:spMk id="3" creationId="{9824B9E5-569E-F9DF-A211-72A76E0A29E2}"/>
          </ac:spMkLst>
        </pc:spChg>
        <pc:picChg chg="mod">
          <ac:chgData name="Sophia Sourris (VMC)" userId="S::sophia.sourris@vmc.vic.gov.au::40623136-097d-4255-8eae-0822b36ba952" providerId="AD" clId="Web-{AA6C2FB9-FAB7-C4D9-89FA-54737B00B877}" dt="2025-02-04T22:17:53.792" v="2" actId="1076"/>
          <ac:picMkLst>
            <pc:docMk/>
            <pc:sldMk cId="2847182821" sldId="409"/>
            <ac:picMk id="32" creationId="{8BF6E4AD-5D22-3660-2155-6B6E62DCC101}"/>
          </ac:picMkLst>
        </pc:picChg>
      </pc:sldChg>
    </pc:docChg>
  </pc:docChgLst>
  <pc:docChgLst>
    <pc:chgData name="Sophia Sourris (VMC)" userId="S::sophia.sourris@vmc.vic.gov.au::40623136-097d-4255-8eae-0822b36ba952" providerId="AD" clId="Web-{EC044201-41B5-F5EF-A823-68E80CCAB131}"/>
    <pc:docChg chg="modSld">
      <pc:chgData name="Sophia Sourris (VMC)" userId="S::sophia.sourris@vmc.vic.gov.au::40623136-097d-4255-8eae-0822b36ba952" providerId="AD" clId="Web-{EC044201-41B5-F5EF-A823-68E80CCAB131}" dt="2025-02-04T23:41:48.707" v="6" actId="1076"/>
      <pc:docMkLst>
        <pc:docMk/>
      </pc:docMkLst>
      <pc:sldChg chg="modSp">
        <pc:chgData name="Sophia Sourris (VMC)" userId="S::sophia.sourris@vmc.vic.gov.au::40623136-097d-4255-8eae-0822b36ba952" providerId="AD" clId="Web-{EC044201-41B5-F5EF-A823-68E80CCAB131}" dt="2025-02-04T23:41:48.707" v="6" actId="1076"/>
        <pc:sldMkLst>
          <pc:docMk/>
          <pc:sldMk cId="3313702019" sldId="410"/>
        </pc:sldMkLst>
        <pc:spChg chg="mod">
          <ac:chgData name="Sophia Sourris (VMC)" userId="S::sophia.sourris@vmc.vic.gov.au::40623136-097d-4255-8eae-0822b36ba952" providerId="AD" clId="Web-{EC044201-41B5-F5EF-A823-68E80CCAB131}" dt="2025-02-04T23:41:48.426" v="3" actId="1076"/>
          <ac:spMkLst>
            <pc:docMk/>
            <pc:sldMk cId="3313702019" sldId="410"/>
            <ac:spMk id="9" creationId="{F1753A83-05AD-5E74-F22B-1DDC246BB756}"/>
          </ac:spMkLst>
        </pc:spChg>
        <pc:spChg chg="mod">
          <ac:chgData name="Sophia Sourris (VMC)" userId="S::sophia.sourris@vmc.vic.gov.au::40623136-097d-4255-8eae-0822b36ba952" providerId="AD" clId="Web-{EC044201-41B5-F5EF-A823-68E80CCAB131}" dt="2025-02-04T23:41:48.504" v="4" actId="1076"/>
          <ac:spMkLst>
            <pc:docMk/>
            <pc:sldMk cId="3313702019" sldId="410"/>
            <ac:spMk id="10" creationId="{B1004E0C-2862-D20F-3F40-E62CF07FCCCA}"/>
          </ac:spMkLst>
        </pc:spChg>
      </pc:sldChg>
      <pc:sldChg chg="modSp">
        <pc:chgData name="Sophia Sourris (VMC)" userId="S::sophia.sourris@vmc.vic.gov.au::40623136-097d-4255-8eae-0822b36ba952" providerId="AD" clId="Web-{EC044201-41B5-F5EF-A823-68E80CCAB131}" dt="2025-02-04T23:39:25.374" v="2" actId="20577"/>
        <pc:sldMkLst>
          <pc:docMk/>
          <pc:sldMk cId="1988908320" sldId="415"/>
        </pc:sldMkLst>
        <pc:spChg chg="mod">
          <ac:chgData name="Sophia Sourris (VMC)" userId="S::sophia.sourris@vmc.vic.gov.au::40623136-097d-4255-8eae-0822b36ba952" providerId="AD" clId="Web-{EC044201-41B5-F5EF-A823-68E80CCAB131}" dt="2025-02-04T23:39:25.374" v="2" actId="20577"/>
          <ac:spMkLst>
            <pc:docMk/>
            <pc:sldMk cId="1988908320" sldId="415"/>
            <ac:spMk id="3" creationId="{AC46E9C5-0925-681F-D4FF-A51BC5FB1E91}"/>
          </ac:spMkLst>
        </pc:spChg>
      </pc:sldChg>
    </pc:docChg>
  </pc:docChgLst>
  <pc:docChgLst>
    <pc:chgData name="Nardia Brancatisano (VMC)" userId="fa7704d4-772e-46a2-bb19-79164832fe1e" providerId="ADAL" clId="{2BD2913F-DC62-4CB6-A581-6B5FF5C1FC87}"/>
    <pc:docChg chg="undo custSel modSld">
      <pc:chgData name="Nardia Brancatisano (VMC)" userId="fa7704d4-772e-46a2-bb19-79164832fe1e" providerId="ADAL" clId="{2BD2913F-DC62-4CB6-A581-6B5FF5C1FC87}" dt="2025-02-06T05:02:55.752" v="112" actId="1076"/>
      <pc:docMkLst>
        <pc:docMk/>
      </pc:docMkLst>
      <pc:sldChg chg="modSp mod">
        <pc:chgData name="Nardia Brancatisano (VMC)" userId="fa7704d4-772e-46a2-bb19-79164832fe1e" providerId="ADAL" clId="{2BD2913F-DC62-4CB6-A581-6B5FF5C1FC87}" dt="2025-02-06T05:02:55.752" v="112" actId="1076"/>
        <pc:sldMkLst>
          <pc:docMk/>
          <pc:sldMk cId="3990312495" sldId="273"/>
        </pc:sldMkLst>
        <pc:spChg chg="mod">
          <ac:chgData name="Nardia Brancatisano (VMC)" userId="fa7704d4-772e-46a2-bb19-79164832fe1e" providerId="ADAL" clId="{2BD2913F-DC62-4CB6-A581-6B5FF5C1FC87}" dt="2025-02-06T05:02:46.827" v="107" actId="14100"/>
          <ac:spMkLst>
            <pc:docMk/>
            <pc:sldMk cId="3990312495" sldId="273"/>
            <ac:spMk id="4" creationId="{00000000-0000-0000-0000-000000000000}"/>
          </ac:spMkLst>
        </pc:spChg>
        <pc:spChg chg="mod">
          <ac:chgData name="Nardia Brancatisano (VMC)" userId="fa7704d4-772e-46a2-bb19-79164832fe1e" providerId="ADAL" clId="{2BD2913F-DC62-4CB6-A581-6B5FF5C1FC87}" dt="2025-02-06T05:02:55.752" v="112" actId="1076"/>
          <ac:spMkLst>
            <pc:docMk/>
            <pc:sldMk cId="3990312495" sldId="273"/>
            <ac:spMk id="5" creationId="{C3F40417-4142-4384-7DC5-B50C1E15A2E2}"/>
          </ac:spMkLst>
        </pc:spChg>
        <pc:picChg chg="mod">
          <ac:chgData name="Nardia Brancatisano (VMC)" userId="fa7704d4-772e-46a2-bb19-79164832fe1e" providerId="ADAL" clId="{2BD2913F-DC62-4CB6-A581-6B5FF5C1FC87}" dt="2025-02-06T05:02:53.419" v="111" actId="1076"/>
          <ac:picMkLst>
            <pc:docMk/>
            <pc:sldMk cId="3990312495" sldId="273"/>
            <ac:picMk id="6" creationId="{F8AD3CB2-D52E-5B2B-489E-AEE4F98CCF4D}"/>
          </ac:picMkLst>
        </pc:picChg>
      </pc:sldChg>
      <pc:sldChg chg="addSp delSp modSp mod">
        <pc:chgData name="Nardia Brancatisano (VMC)" userId="fa7704d4-772e-46a2-bb19-79164832fe1e" providerId="ADAL" clId="{2BD2913F-DC62-4CB6-A581-6B5FF5C1FC87}" dt="2025-02-06T04:57:41.142" v="24" actId="1038"/>
        <pc:sldMkLst>
          <pc:docMk/>
          <pc:sldMk cId="921904628" sldId="278"/>
        </pc:sldMkLst>
        <pc:picChg chg="mod">
          <ac:chgData name="Nardia Brancatisano (VMC)" userId="fa7704d4-772e-46a2-bb19-79164832fe1e" providerId="ADAL" clId="{2BD2913F-DC62-4CB6-A581-6B5FF5C1FC87}" dt="2025-02-06T04:57:41.142" v="24" actId="1038"/>
          <ac:picMkLst>
            <pc:docMk/>
            <pc:sldMk cId="921904628" sldId="278"/>
            <ac:picMk id="5" creationId="{3E94C206-B3E0-4AB5-8E19-9BFE332246B3}"/>
          </ac:picMkLst>
        </pc:picChg>
        <pc:picChg chg="add mod">
          <ac:chgData name="Nardia Brancatisano (VMC)" userId="fa7704d4-772e-46a2-bb19-79164832fe1e" providerId="ADAL" clId="{2BD2913F-DC62-4CB6-A581-6B5FF5C1FC87}" dt="2025-02-06T04:55:58.980" v="18" actId="14100"/>
          <ac:picMkLst>
            <pc:docMk/>
            <pc:sldMk cId="921904628" sldId="278"/>
            <ac:picMk id="6" creationId="{8235E23C-F46E-3BA2-1901-93A22B3FA159}"/>
          </ac:picMkLst>
        </pc:picChg>
        <pc:picChg chg="del">
          <ac:chgData name="Nardia Brancatisano (VMC)" userId="fa7704d4-772e-46a2-bb19-79164832fe1e" providerId="ADAL" clId="{2BD2913F-DC62-4CB6-A581-6B5FF5C1FC87}" dt="2025-02-06T04:55:39.450" v="14" actId="478"/>
          <ac:picMkLst>
            <pc:docMk/>
            <pc:sldMk cId="921904628" sldId="278"/>
            <ac:picMk id="7" creationId="{5E900F14-868E-42D6-520B-9D5637E5B663}"/>
          </ac:picMkLst>
        </pc:picChg>
        <pc:picChg chg="del">
          <ac:chgData name="Nardia Brancatisano (VMC)" userId="fa7704d4-772e-46a2-bb19-79164832fe1e" providerId="ADAL" clId="{2BD2913F-DC62-4CB6-A581-6B5FF5C1FC87}" dt="2025-02-06T04:55:40.174" v="15" actId="478"/>
          <ac:picMkLst>
            <pc:docMk/>
            <pc:sldMk cId="921904628" sldId="278"/>
            <ac:picMk id="8" creationId="{F9C25F7A-6EC3-4719-FEFE-393C9E9ADFCF}"/>
          </ac:picMkLst>
        </pc:picChg>
        <pc:picChg chg="add mod">
          <ac:chgData name="Nardia Brancatisano (VMC)" userId="fa7704d4-772e-46a2-bb19-79164832fe1e" providerId="ADAL" clId="{2BD2913F-DC62-4CB6-A581-6B5FF5C1FC87}" dt="2025-02-06T04:56:16.721" v="21" actId="14100"/>
          <ac:picMkLst>
            <pc:docMk/>
            <pc:sldMk cId="921904628" sldId="278"/>
            <ac:picMk id="11" creationId="{DB557217-B37A-9B6E-7F21-6C12CB284596}"/>
          </ac:picMkLst>
        </pc:picChg>
      </pc:sldChg>
      <pc:sldChg chg="modSp mod">
        <pc:chgData name="Nardia Brancatisano (VMC)" userId="fa7704d4-772e-46a2-bb19-79164832fe1e" providerId="ADAL" clId="{2BD2913F-DC62-4CB6-A581-6B5FF5C1FC87}" dt="2025-02-06T05:02:36.360" v="106" actId="1076"/>
        <pc:sldMkLst>
          <pc:docMk/>
          <pc:sldMk cId="3505332994" sldId="280"/>
        </pc:sldMkLst>
        <pc:graphicFrameChg chg="mod modGraphic">
          <ac:chgData name="Nardia Brancatisano (VMC)" userId="fa7704d4-772e-46a2-bb19-79164832fe1e" providerId="ADAL" clId="{2BD2913F-DC62-4CB6-A581-6B5FF5C1FC87}" dt="2025-02-06T05:02:36.360" v="106" actId="1076"/>
          <ac:graphicFrameMkLst>
            <pc:docMk/>
            <pc:sldMk cId="3505332994" sldId="280"/>
            <ac:graphicFrameMk id="2" creationId="{035BF880-39EE-8513-1DC0-CA14DBB74B6A}"/>
          </ac:graphicFrameMkLst>
        </pc:graphicFrameChg>
      </pc:sldChg>
      <pc:sldChg chg="addSp delSp modSp mod">
        <pc:chgData name="Nardia Brancatisano (VMC)" userId="fa7704d4-772e-46a2-bb19-79164832fe1e" providerId="ADAL" clId="{2BD2913F-DC62-4CB6-A581-6B5FF5C1FC87}" dt="2025-02-06T04:44:59.098" v="13" actId="14100"/>
        <pc:sldMkLst>
          <pc:docMk/>
          <pc:sldMk cId="3313702019" sldId="410"/>
        </pc:sldMkLst>
        <pc:picChg chg="add mod">
          <ac:chgData name="Nardia Brancatisano (VMC)" userId="fa7704d4-772e-46a2-bb19-79164832fe1e" providerId="ADAL" clId="{2BD2913F-DC62-4CB6-A581-6B5FF5C1FC87}" dt="2025-02-06T04:43:02.341" v="4" actId="14100"/>
          <ac:picMkLst>
            <pc:docMk/>
            <pc:sldMk cId="3313702019" sldId="410"/>
            <ac:picMk id="7" creationId="{B48F7E83-E87D-308B-D700-BFD3A1A84084}"/>
          </ac:picMkLst>
        </pc:picChg>
        <pc:picChg chg="del">
          <ac:chgData name="Nardia Brancatisano (VMC)" userId="fa7704d4-772e-46a2-bb19-79164832fe1e" providerId="ADAL" clId="{2BD2913F-DC62-4CB6-A581-6B5FF5C1FC87}" dt="2025-02-06T04:33:04.741" v="0" actId="478"/>
          <ac:picMkLst>
            <pc:docMk/>
            <pc:sldMk cId="3313702019" sldId="410"/>
            <ac:picMk id="8" creationId="{95EDD5A2-6343-BC20-4E01-4A3D826DA930}"/>
          </ac:picMkLst>
        </pc:picChg>
        <pc:picChg chg="del">
          <ac:chgData name="Nardia Brancatisano (VMC)" userId="fa7704d4-772e-46a2-bb19-79164832fe1e" providerId="ADAL" clId="{2BD2913F-DC62-4CB6-A581-6B5FF5C1FC87}" dt="2025-02-06T04:42:34.939" v="1" actId="478"/>
          <ac:picMkLst>
            <pc:docMk/>
            <pc:sldMk cId="3313702019" sldId="410"/>
            <ac:picMk id="12" creationId="{3E805B34-92B9-47C9-FDB8-C1B500288AA8}"/>
          </ac:picMkLst>
        </pc:picChg>
        <pc:picChg chg="add del mod">
          <ac:chgData name="Nardia Brancatisano (VMC)" userId="fa7704d4-772e-46a2-bb19-79164832fe1e" providerId="ADAL" clId="{2BD2913F-DC62-4CB6-A581-6B5FF5C1FC87}" dt="2025-02-06T04:44:49.407" v="9" actId="478"/>
          <ac:picMkLst>
            <pc:docMk/>
            <pc:sldMk cId="3313702019" sldId="410"/>
            <ac:picMk id="13" creationId="{4FB680DE-F00A-2979-B4CC-1E264A17241B}"/>
          </ac:picMkLst>
        </pc:picChg>
        <pc:picChg chg="add mod">
          <ac:chgData name="Nardia Brancatisano (VMC)" userId="fa7704d4-772e-46a2-bb19-79164832fe1e" providerId="ADAL" clId="{2BD2913F-DC62-4CB6-A581-6B5FF5C1FC87}" dt="2025-02-06T04:44:59.098" v="13" actId="14100"/>
          <ac:picMkLst>
            <pc:docMk/>
            <pc:sldMk cId="3313702019" sldId="410"/>
            <ac:picMk id="16" creationId="{582F0758-1936-3352-7C89-9FD757A3E45D}"/>
          </ac:picMkLst>
        </pc:picChg>
      </pc:sldChg>
    </pc:docChg>
  </pc:docChgLst>
  <pc:docChgLst>
    <pc:chgData name="Nardia Brancatisano (VMC)" userId="S::nardia.brancatisano@vmc.vic.gov.au::fa7704d4-772e-46a2-bb19-79164832fe1e" providerId="AD" clId="Web-{31305971-BC01-475A-C190-24EA596FC0F0}"/>
    <pc:docChg chg="modSld">
      <pc:chgData name="Nardia Brancatisano (VMC)" userId="S::nardia.brancatisano@vmc.vic.gov.au::fa7704d4-772e-46a2-bb19-79164832fe1e" providerId="AD" clId="Web-{31305971-BC01-475A-C190-24EA596FC0F0}" dt="2025-02-05T05:27:32.163" v="0" actId="1076"/>
      <pc:docMkLst>
        <pc:docMk/>
      </pc:docMkLst>
      <pc:sldChg chg="modSp">
        <pc:chgData name="Nardia Brancatisano (VMC)" userId="S::nardia.brancatisano@vmc.vic.gov.au::fa7704d4-772e-46a2-bb19-79164832fe1e" providerId="AD" clId="Web-{31305971-BC01-475A-C190-24EA596FC0F0}" dt="2025-02-05T05:27:32.163" v="0" actId="1076"/>
        <pc:sldMkLst>
          <pc:docMk/>
          <pc:sldMk cId="1377077500" sldId="413"/>
        </pc:sldMkLst>
        <pc:picChg chg="mod">
          <ac:chgData name="Nardia Brancatisano (VMC)" userId="S::nardia.brancatisano@vmc.vic.gov.au::fa7704d4-772e-46a2-bb19-79164832fe1e" providerId="AD" clId="Web-{31305971-BC01-475A-C190-24EA596FC0F0}" dt="2025-02-05T05:27:32.163" v="0" actId="1076"/>
          <ac:picMkLst>
            <pc:docMk/>
            <pc:sldMk cId="1377077500" sldId="413"/>
            <ac:picMk id="6" creationId="{8D4BB9F9-819A-A0B7-9C1D-BFC10F142F96}"/>
          </ac:picMkLst>
        </pc:picChg>
      </pc:sldChg>
    </pc:docChg>
  </pc:docChgLst>
  <pc:docChgLst>
    <pc:chgData name="Sophia Sourris (VMC)" userId="S::sophia.sourris@vmc.vic.gov.au::40623136-097d-4255-8eae-0822b36ba952" providerId="AD" clId="Web-{E44B34E4-83E2-CECF-4ADE-3B74A0FCB0DF}"/>
    <pc:docChg chg="modSld">
      <pc:chgData name="Sophia Sourris (VMC)" userId="S::sophia.sourris@vmc.vic.gov.au::40623136-097d-4255-8eae-0822b36ba952" providerId="AD" clId="Web-{E44B34E4-83E2-CECF-4ADE-3B74A0FCB0DF}" dt="2025-02-05T22:42:30.074" v="50" actId="20577"/>
      <pc:docMkLst>
        <pc:docMk/>
      </pc:docMkLst>
      <pc:sldChg chg="modSp">
        <pc:chgData name="Sophia Sourris (VMC)" userId="S::sophia.sourris@vmc.vic.gov.au::40623136-097d-4255-8eae-0822b36ba952" providerId="AD" clId="Web-{E44B34E4-83E2-CECF-4ADE-3B74A0FCB0DF}" dt="2025-02-05T22:40:46.072" v="16" actId="20577"/>
        <pc:sldMkLst>
          <pc:docMk/>
          <pc:sldMk cId="4261062076" sldId="274"/>
        </pc:sldMkLst>
        <pc:spChg chg="mod">
          <ac:chgData name="Sophia Sourris (VMC)" userId="S::sophia.sourris@vmc.vic.gov.au::40623136-097d-4255-8eae-0822b36ba952" providerId="AD" clId="Web-{E44B34E4-83E2-CECF-4ADE-3B74A0FCB0DF}" dt="2025-02-05T22:40:46.072" v="16" actId="20577"/>
          <ac:spMkLst>
            <pc:docMk/>
            <pc:sldMk cId="4261062076" sldId="274"/>
            <ac:spMk id="4" creationId="{00000000-0000-0000-0000-000000000000}"/>
          </ac:spMkLst>
        </pc:spChg>
      </pc:sldChg>
      <pc:sldChg chg="modSp">
        <pc:chgData name="Sophia Sourris (VMC)" userId="S::sophia.sourris@vmc.vic.gov.au::40623136-097d-4255-8eae-0822b36ba952" providerId="AD" clId="Web-{E44B34E4-83E2-CECF-4ADE-3B74A0FCB0DF}" dt="2025-02-05T22:42:30.074" v="50" actId="20577"/>
        <pc:sldMkLst>
          <pc:docMk/>
          <pc:sldMk cId="3611426648" sldId="276"/>
        </pc:sldMkLst>
        <pc:spChg chg="mod">
          <ac:chgData name="Sophia Sourris (VMC)" userId="S::sophia.sourris@vmc.vic.gov.au::40623136-097d-4255-8eae-0822b36ba952" providerId="AD" clId="Web-{E44B34E4-83E2-CECF-4ADE-3B74A0FCB0DF}" dt="2025-02-05T22:42:30.074" v="50" actId="20577"/>
          <ac:spMkLst>
            <pc:docMk/>
            <pc:sldMk cId="3611426648" sldId="276"/>
            <ac:spMk id="4" creationId="{00000000-0000-0000-0000-000000000000}"/>
          </ac:spMkLst>
        </pc:spChg>
      </pc:sldChg>
      <pc:sldChg chg="modSp">
        <pc:chgData name="Sophia Sourris (VMC)" userId="S::sophia.sourris@vmc.vic.gov.au::40623136-097d-4255-8eae-0822b36ba952" providerId="AD" clId="Web-{E44B34E4-83E2-CECF-4ADE-3B74A0FCB0DF}" dt="2025-02-05T22:41:43.323" v="40" actId="20577"/>
        <pc:sldMkLst>
          <pc:docMk/>
          <pc:sldMk cId="485848799" sldId="277"/>
        </pc:sldMkLst>
        <pc:spChg chg="mod">
          <ac:chgData name="Sophia Sourris (VMC)" userId="S::sophia.sourris@vmc.vic.gov.au::40623136-097d-4255-8eae-0822b36ba952" providerId="AD" clId="Web-{E44B34E4-83E2-CECF-4ADE-3B74A0FCB0DF}" dt="2025-02-05T22:41:43.323" v="40" actId="20577"/>
          <ac:spMkLst>
            <pc:docMk/>
            <pc:sldMk cId="485848799" sldId="277"/>
            <ac:spMk id="4" creationId="{00000000-0000-0000-0000-000000000000}"/>
          </ac:spMkLst>
        </pc:spChg>
      </pc:sldChg>
      <pc:sldChg chg="modSp">
        <pc:chgData name="Sophia Sourris (VMC)" userId="S::sophia.sourris@vmc.vic.gov.au::40623136-097d-4255-8eae-0822b36ba952" providerId="AD" clId="Web-{E44B34E4-83E2-CECF-4ADE-3B74A0FCB0DF}" dt="2025-02-05T22:40:17.712" v="10" actId="20577"/>
        <pc:sldMkLst>
          <pc:docMk/>
          <pc:sldMk cId="1988908320" sldId="415"/>
        </pc:sldMkLst>
        <pc:spChg chg="mod">
          <ac:chgData name="Sophia Sourris (VMC)" userId="S::sophia.sourris@vmc.vic.gov.au::40623136-097d-4255-8eae-0822b36ba952" providerId="AD" clId="Web-{E44B34E4-83E2-CECF-4ADE-3B74A0FCB0DF}" dt="2025-02-05T22:23:39.095" v="3" actId="20577"/>
          <ac:spMkLst>
            <pc:docMk/>
            <pc:sldMk cId="1988908320" sldId="415"/>
            <ac:spMk id="3" creationId="{AC46E9C5-0925-681F-D4FF-A51BC5FB1E91}"/>
          </ac:spMkLst>
        </pc:spChg>
        <pc:spChg chg="mod">
          <ac:chgData name="Sophia Sourris (VMC)" userId="S::sophia.sourris@vmc.vic.gov.au::40623136-097d-4255-8eae-0822b36ba952" providerId="AD" clId="Web-{E44B34E4-83E2-CECF-4ADE-3B74A0FCB0DF}" dt="2025-02-05T22:40:17.712" v="10" actId="20577"/>
          <ac:spMkLst>
            <pc:docMk/>
            <pc:sldMk cId="1988908320" sldId="415"/>
            <ac:spMk id="4" creationId="{E7C58C2E-9C77-89E6-3E53-2D64E393D6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00340-18F0-4293-9D79-7CDC77BB0D92}" type="datetimeFigureOut">
              <a:rPr lang="en-AU" smtClean="0"/>
              <a:t>6/02/2025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14799-8D84-4DE6-891E-D057F0BD4E38}" type="slidenum">
              <a:rPr lang="en-AU" smtClean="0"/>
              <a:t>‹#›</a:t>
            </a:fld>
            <a:endParaRPr lang="en-AU"/>
          </a:p>
        </p:txBody>
      </p:sp>
    </p:spTree>
    <p:extLst>
      <p:ext uri="{BB962C8B-B14F-4D97-AF65-F5344CB8AC3E}">
        <p14:creationId xmlns:p14="http://schemas.microsoft.com/office/powerpoint/2010/main" val="393794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514799-8D84-4DE6-891E-D057F0BD4E38}" type="slidenum">
              <a:rPr lang="en-AU" smtClean="0"/>
              <a:t>18</a:t>
            </a:fld>
            <a:endParaRPr lang="en-AU"/>
          </a:p>
        </p:txBody>
      </p:sp>
    </p:spTree>
    <p:extLst>
      <p:ext uri="{BB962C8B-B14F-4D97-AF65-F5344CB8AC3E}">
        <p14:creationId xmlns:p14="http://schemas.microsoft.com/office/powerpoint/2010/main" val="415975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2C5920ED-A241-0163-85DF-3F25F4D3DB2D}"/>
              </a:ext>
            </a:extLst>
          </p:cNvPr>
          <p:cNvSpPr txBox="1"/>
          <p:nvPr userDrawn="1">
            <p:extLst>
              <p:ext uri="{1162E1C5-73C7-4A58-AE30-91384D911F3F}">
                <p184:classification xmlns:p184="http://schemas.microsoft.com/office/powerpoint/2018/4/main" val="ftr"/>
              </p:ext>
            </p:extLst>
          </p:nvPr>
        </p:nvSpPr>
        <p:spPr>
          <a:xfrm>
            <a:off x="63500" y="10055860"/>
            <a:ext cx="534988" cy="167640"/>
          </a:xfrm>
          <a:prstGeom prst="rect">
            <a:avLst/>
          </a:prstGeom>
        </p:spPr>
        <p:txBody>
          <a:bodyPr horzOverflow="overflow" lIns="0" tIns="0" rIns="0" bIns="0">
            <a:spAutoFit/>
          </a:bodyPr>
          <a:lstStyle/>
          <a:p>
            <a:pPr algn="l"/>
            <a:r>
              <a:rPr lang="en-AU" sz="1100">
                <a:solidFill>
                  <a:srgbClr val="000000"/>
                </a:solidFill>
                <a:latin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655" r:id="rId7"/>
    <p:sldLayoutId id="2147483656" r:id="rId8"/>
    <p:sldLayoutId id="2147483700"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multiculturalcommission.vic.gov.au/cultural-diversity-week-victorian-multicultural-commission"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dropbox.com/scl/fi/bvt5grpydufckk79405fy/Cultural-Diversity-Week-2025-Social-tile.png?rlkey=odjwhij97mismv38uagqqhgq6&amp;st=ddlupfoz&amp;dl=0"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dropbox.com/scl/fi/1svng6ihm1lm9jecmg578/CDW-Campaign-Video-Example-2.mp4?rlkey=mpvy08m23ss8eynpqtj2g1rrh&amp;st=wdc0xjz5&amp;dl=0"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multiculturalcommission.vic.gov.au/cultural-diversity-week-victorian-multicultural-commission" TargetMode="External"/><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dropbox.com/scl/fi/aumou4j9twbp07113f84c/Grazeland-2025-Victorian-Multicultural-Festival-instagram-tile.png?rlkey=hx1mklodab8lc8jlrhilvzbgj&amp;st=fio859h2&amp;dl=0" TargetMode="External"/><Relationship Id="rId5" Type="http://schemas.openxmlformats.org/officeDocument/2006/relationships/image" Target="../media/image12.png"/><Relationship Id="rId4" Type="http://schemas.openxmlformats.org/officeDocument/2006/relationships/hyperlink" Target="https://www.dropbox.com/scl/fi/j98gf99elc1wcbrm77ros/Animated-Social-Story-2025-Cultural-Diversity-Week.mp4?rlkey=kdyw9i545nmqv4560tz167lbp&amp;st=ye8eipr8&amp;dl=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multiculturalcommission.vic.gov.au/cultural-diversity-week-victorian-multicultural-commissio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multiculturalcommission.vic.gov.au/event-resources"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hyperlink" Target="https://www.multiculturalcommission.vic.gov.au/event-resources"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www.multiculturalcommission.vic.gov.au/event-resourc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victorian-multicultural-commission.hivebrite.com/feed" TargetMode="External"/><Relationship Id="rId7" Type="http://schemas.openxmlformats.org/officeDocument/2006/relationships/hyperlink" Target="https://au.linkedin.com/company/multiculturevic"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facebook.com/multiculturevic/" TargetMode="External"/><Relationship Id="rId5" Type="http://schemas.openxmlformats.org/officeDocument/2006/relationships/hyperlink" Target="https://www.multiculturalcommission.vic.gov.au/cultural-diversity-week-victorian-multicultural-commission" TargetMode="External"/><Relationship Id="rId4" Type="http://schemas.openxmlformats.org/officeDocument/2006/relationships/hyperlink" Target="https://www.multiculturalcommission.vic.gov.au/event-resour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multiculturalcommission.vic.gov.au/host-event" TargetMode="External"/><Relationship Id="rId3" Type="http://schemas.openxmlformats.org/officeDocument/2006/relationships/image" Target="../media/image5.png"/><Relationship Id="rId7" Type="http://schemas.openxmlformats.org/officeDocument/2006/relationships/hyperlink" Target="https://victorian-multicultural-commission.hivebrite.com/"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dropbox.com/scl/fi/1svng6ihm1lm9jecmg578/CDW-Campaign-Video-Example-2.mp4?rlkey=mpvy08m23ss8eynpqtj2g1rrh&amp;st=wdc0xjz5&amp;dl=0"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multiculturalcommission.vic.gov.au/join-our-diversity-conversation" TargetMode="External"/><Relationship Id="rId4" Type="http://schemas.openxmlformats.org/officeDocument/2006/relationships/hyperlink" Target="https://www.dropbox.com/scl/fi/ts3y5h6l8gc0iy3sv4zh0/CDW-Campaign-Video-Example-1.mp4?rlkey=4sek6ccj2u73a5sqm3fuhv3uj&amp;st=l64pfeko&amp;dl=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B8C864-4BFA-E6B5-B10C-2AD918FD4689}"/>
              </a:ext>
            </a:extLst>
          </p:cNvPr>
          <p:cNvSpPr txBox="1"/>
          <p:nvPr/>
        </p:nvSpPr>
        <p:spPr>
          <a:xfrm>
            <a:off x="4565073" y="4958834"/>
            <a:ext cx="9157854" cy="369332"/>
          </a:xfrm>
          <a:prstGeom prst="rect">
            <a:avLst/>
          </a:prstGeom>
          <a:noFill/>
        </p:spPr>
        <p:txBody>
          <a:bodyPr wrap="square">
            <a:spAutoFit/>
          </a:bodyPr>
          <a:lstStyle/>
          <a:p>
            <a:r>
              <a:rPr lang="en-AU" sz="1800">
                <a:solidFill>
                  <a:schemeClr val="bg1"/>
                </a:solidFill>
                <a:latin typeface="VIC SemiBold" panose="00000700000000000000" pitchFamily="2" charset="0"/>
              </a:rPr>
              <a:t>CULTURAL DIVERSITY WE</a:t>
            </a:r>
            <a:endParaRPr lang="en-AU"/>
          </a:p>
        </p:txBody>
      </p:sp>
      <p:sp>
        <p:nvSpPr>
          <p:cNvPr id="6" name="Title 1">
            <a:extLst>
              <a:ext uri="{FF2B5EF4-FFF2-40B4-BE49-F238E27FC236}">
                <a16:creationId xmlns:a16="http://schemas.microsoft.com/office/drawing/2014/main" id="{222E8A7A-A878-EDAE-9511-4C02917A6F3F}"/>
              </a:ext>
            </a:extLst>
          </p:cNvPr>
          <p:cNvSpPr txBox="1">
            <a:spLocks/>
          </p:cNvSpPr>
          <p:nvPr/>
        </p:nvSpPr>
        <p:spPr>
          <a:xfrm>
            <a:off x="527877" y="1732218"/>
            <a:ext cx="10241220" cy="3581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7500">
                <a:solidFill>
                  <a:schemeClr val="bg1"/>
                </a:solidFill>
                <a:latin typeface="VIC SemiBold" panose="00000700000000000000" pitchFamily="2" charset="0"/>
              </a:rPr>
              <a:t>CULTURAL DIVERSITY WEEK</a:t>
            </a:r>
          </a:p>
        </p:txBody>
      </p:sp>
      <p:sp>
        <p:nvSpPr>
          <p:cNvPr id="7" name="Subtitle 2">
            <a:extLst>
              <a:ext uri="{FF2B5EF4-FFF2-40B4-BE49-F238E27FC236}">
                <a16:creationId xmlns:a16="http://schemas.microsoft.com/office/drawing/2014/main" id="{C9A27B46-E53B-9581-BAF5-8102C137FED4}"/>
              </a:ext>
            </a:extLst>
          </p:cNvPr>
          <p:cNvSpPr txBox="1">
            <a:spLocks/>
          </p:cNvSpPr>
          <p:nvPr/>
        </p:nvSpPr>
        <p:spPr>
          <a:xfrm>
            <a:off x="527878" y="4625955"/>
            <a:ext cx="6485861" cy="24836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a:solidFill>
                  <a:schemeClr val="bg1"/>
                </a:solidFill>
                <a:latin typeface="VIC" panose="00000500000000000000" pitchFamily="2" charset="0"/>
              </a:rPr>
              <a:t>Stakeholder Pack</a:t>
            </a:r>
            <a:br>
              <a:rPr lang="en-AU">
                <a:solidFill>
                  <a:schemeClr val="bg1"/>
                </a:solidFill>
                <a:latin typeface="VIC" panose="00000500000000000000" pitchFamily="2" charset="0"/>
              </a:rPr>
            </a:br>
            <a:br>
              <a:rPr lang="en-AU">
                <a:solidFill>
                  <a:schemeClr val="bg1"/>
                </a:solidFill>
                <a:latin typeface="VIC" panose="00000500000000000000" pitchFamily="2" charset="0"/>
              </a:rPr>
            </a:br>
            <a:r>
              <a:rPr lang="en-AU">
                <a:solidFill>
                  <a:schemeClr val="bg1"/>
                </a:solidFill>
                <a:latin typeface="VIC" panose="00000500000000000000" pitchFamily="2" charset="0"/>
              </a:rPr>
              <a:t>January 2025</a:t>
            </a:r>
          </a:p>
        </p:txBody>
      </p:sp>
      <p:pic>
        <p:nvPicPr>
          <p:cNvPr id="5" name="Picture 4">
            <a:extLst>
              <a:ext uri="{FF2B5EF4-FFF2-40B4-BE49-F238E27FC236}">
                <a16:creationId xmlns:a16="http://schemas.microsoft.com/office/drawing/2014/main" id="{43147402-BDE2-0996-D9B9-488E0B5C9D13}"/>
              </a:ext>
            </a:extLst>
          </p:cNvPr>
          <p:cNvPicPr>
            <a:picLocks noChangeAspect="1"/>
          </p:cNvPicPr>
          <p:nvPr/>
        </p:nvPicPr>
        <p:blipFill>
          <a:blip r:embed="rId2"/>
          <a:stretch>
            <a:fillRect/>
          </a:stretch>
        </p:blipFill>
        <p:spPr>
          <a:xfrm>
            <a:off x="-19050" y="-66776"/>
            <a:ext cx="18440400" cy="10384936"/>
          </a:xfrm>
          <a:prstGeom prst="rect">
            <a:avLst/>
          </a:prstGeom>
        </p:spPr>
      </p:pic>
      <p:sp>
        <p:nvSpPr>
          <p:cNvPr id="2" name="Rectangle 1">
            <a:extLst>
              <a:ext uri="{FF2B5EF4-FFF2-40B4-BE49-F238E27FC236}">
                <a16:creationId xmlns:a16="http://schemas.microsoft.com/office/drawing/2014/main" id="{DD63808D-7A29-5C4F-B279-BECB208D3A5E}"/>
              </a:ext>
            </a:extLst>
          </p:cNvPr>
          <p:cNvSpPr/>
          <p:nvPr/>
        </p:nvSpPr>
        <p:spPr>
          <a:xfrm>
            <a:off x="527877" y="6932177"/>
            <a:ext cx="3907645" cy="628683"/>
          </a:xfrm>
          <a:prstGeom prst="rect">
            <a:avLst/>
          </a:prstGeom>
          <a:solidFill>
            <a:srgbClr val="F7D0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5344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yellow and white rectangle&#10;&#10;Description automatically generated">
            <a:extLst>
              <a:ext uri="{FF2B5EF4-FFF2-40B4-BE49-F238E27FC236}">
                <a16:creationId xmlns:a16="http://schemas.microsoft.com/office/drawing/2014/main" id="{73F562AA-B7C3-7982-5804-6AB26706C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5714" cy="10285714"/>
          </a:xfrm>
          <a:prstGeom prst="rect">
            <a:avLst/>
          </a:prstGeom>
        </p:spPr>
      </p:pic>
      <p:sp>
        <p:nvSpPr>
          <p:cNvPr id="3" name="TextBox 3"/>
          <p:cNvSpPr txBox="1"/>
          <p:nvPr/>
        </p:nvSpPr>
        <p:spPr>
          <a:xfrm>
            <a:off x="569495" y="316557"/>
            <a:ext cx="13905000" cy="1269578"/>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Suggested social media content: </a:t>
            </a:r>
          </a:p>
          <a:p>
            <a:pPr>
              <a:lnSpc>
                <a:spcPts val="4752"/>
              </a:lnSpc>
            </a:pPr>
            <a:r>
              <a:rPr lang="en-US" sz="5000" b="1">
                <a:latin typeface="VIC" panose="00000500000000000000" pitchFamily="2" charset="0"/>
                <a:ea typeface="Arial Bold"/>
                <a:cs typeface="Arial Bold"/>
                <a:sym typeface="Arial Bold"/>
              </a:rPr>
              <a:t>Cultural Diversity Week</a:t>
            </a:r>
          </a:p>
        </p:txBody>
      </p:sp>
      <p:sp>
        <p:nvSpPr>
          <p:cNvPr id="4" name="TextBox 4"/>
          <p:cNvSpPr txBox="1"/>
          <p:nvPr/>
        </p:nvSpPr>
        <p:spPr>
          <a:xfrm>
            <a:off x="569494" y="2565427"/>
            <a:ext cx="11381874" cy="7078861"/>
          </a:xfrm>
          <a:prstGeom prst="rect">
            <a:avLst/>
          </a:prstGeom>
        </p:spPr>
        <p:txBody>
          <a:bodyPr wrap="square" lIns="0" tIns="0" rIns="0" bIns="0" rtlCol="0" anchor="t">
            <a:spAutoFit/>
          </a:bodyPr>
          <a:lstStyle/>
          <a:p>
            <a:r>
              <a:rPr lang="en-AU" sz="2000" b="1">
                <a:effectLst/>
                <a:latin typeface="VIC"/>
                <a:ea typeface="Aptos" panose="020B0004020202020204" pitchFamily="34" charset="0"/>
                <a:cs typeface="Aptos" panose="020B0004020202020204" pitchFamily="34" charset="0"/>
              </a:rPr>
              <a:t>We’re proud to be celebrating Cultural Diversity Week 2025! </a:t>
            </a:r>
            <a:br>
              <a:rPr lang="en-AU" sz="2000" b="1">
                <a:effectLst/>
                <a:latin typeface="VIC"/>
                <a:ea typeface="Aptos" panose="020B0004020202020204" pitchFamily="34" charset="0"/>
                <a:cs typeface="Aptos" panose="020B0004020202020204" pitchFamily="34" charset="0"/>
              </a:rPr>
            </a:br>
            <a:r>
              <a:rPr lang="en-AU" sz="2000">
                <a:effectLst/>
                <a:latin typeface="VIC"/>
                <a:ea typeface="Aptos" panose="020B0004020202020204" pitchFamily="34" charset="0"/>
                <a:cs typeface="Aptos" panose="020B0004020202020204" pitchFamily="34" charset="0"/>
              </a:rPr>
              <a:t>From 17–23 March, we’ll join communities across Victoria to celebrate the stories, traditions, and contributions that make our state a vibrant multicultural success.</a:t>
            </a:r>
            <a:br>
              <a:rPr lang="en-AU" sz="2000">
                <a:effectLst/>
                <a:latin typeface="VIC"/>
                <a:ea typeface="Aptos" panose="020B0004020202020204" pitchFamily="34" charset="0"/>
                <a:cs typeface="Aptos" panose="020B0004020202020204" pitchFamily="34" charset="0"/>
              </a:rPr>
            </a:br>
            <a:r>
              <a:rPr lang="en-AU" sz="2000">
                <a:effectLst/>
                <a:latin typeface="VIC"/>
                <a:ea typeface="Aptos" panose="020B0004020202020204" pitchFamily="34" charset="0"/>
                <a:cs typeface="Aptos" panose="020B0004020202020204" pitchFamily="34" charset="0"/>
              </a:rPr>
              <a:t>This year’s theme, "Embrace the Journey, Shape </a:t>
            </a:r>
            <a:r>
              <a:rPr lang="en-AU" sz="2000">
                <a:latin typeface="VIC"/>
                <a:ea typeface="Aptos" panose="020B0004020202020204" pitchFamily="34" charset="0"/>
                <a:cs typeface="Aptos" panose="020B0004020202020204" pitchFamily="34" charset="0"/>
              </a:rPr>
              <a:t>our</a:t>
            </a:r>
            <a:r>
              <a:rPr lang="en-AU" sz="2000">
                <a:effectLst/>
                <a:latin typeface="VIC"/>
                <a:ea typeface="Aptos" panose="020B0004020202020204" pitchFamily="34" charset="0"/>
                <a:cs typeface="Aptos" panose="020B0004020202020204" pitchFamily="34" charset="0"/>
              </a:rPr>
              <a:t> Future," is a powerful reminder of how diversity and inclusion help us build a stronger, more connected future.</a:t>
            </a:r>
            <a:br>
              <a:rPr lang="en-AU" sz="2000">
                <a:effectLst/>
                <a:latin typeface="VIC"/>
                <a:ea typeface="Aptos" panose="020B0004020202020204" pitchFamily="34" charset="0"/>
                <a:cs typeface="Aptos" panose="020B0004020202020204" pitchFamily="34" charset="0"/>
              </a:rPr>
            </a:br>
            <a:r>
              <a:rPr lang="en-AU" sz="2000">
                <a:effectLst/>
                <a:latin typeface="VIC"/>
                <a:ea typeface="Aptos" panose="020B0004020202020204" pitchFamily="34" charset="0"/>
                <a:cs typeface="Aptos" panose="020B0004020202020204" pitchFamily="34" charset="0"/>
              </a:rPr>
              <a:t>Be part of the celebration! Host an event, attend activities or share your cultural story. Register your event on </a:t>
            </a:r>
            <a:r>
              <a:rPr lang="en-AU" sz="2000" err="1">
                <a:effectLst/>
                <a:latin typeface="VIC"/>
                <a:ea typeface="Aptos" panose="020B0004020202020204" pitchFamily="34" charset="0"/>
                <a:cs typeface="Aptos" panose="020B0004020202020204" pitchFamily="34" charset="0"/>
              </a:rPr>
              <a:t>VMConnect</a:t>
            </a:r>
            <a:r>
              <a:rPr lang="en-AU" sz="2000">
                <a:effectLst/>
                <a:latin typeface="VIC"/>
                <a:ea typeface="Aptos" panose="020B0004020202020204" pitchFamily="34" charset="0"/>
                <a:cs typeface="Aptos" panose="020B0004020202020204" pitchFamily="34" charset="0"/>
              </a:rPr>
              <a:t>, Victoria’s online hub for multicultural events: </a:t>
            </a:r>
            <a:r>
              <a:rPr lang="en-AU" sz="2000">
                <a:effectLst/>
                <a:latin typeface="VIC"/>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https://www.multiculturalcommission.vic.gov.au/cultural-diversity-week-victorian-multicultural-commission</a:t>
            </a:r>
            <a:r>
              <a:rPr lang="en-AU" sz="2000">
                <a:effectLst/>
                <a:latin typeface="VIC"/>
                <a:ea typeface="Aptos" panose="020B0004020202020204" pitchFamily="34" charset="0"/>
                <a:cs typeface="Aptos" panose="020B0004020202020204" pitchFamily="34" charset="0"/>
              </a:rPr>
              <a:t>.</a:t>
            </a:r>
          </a:p>
          <a:p>
            <a:endParaRPr lang="en-AU" sz="2000">
              <a:latin typeface="VIC"/>
              <a:ea typeface="Aptos" panose="020B0004020202020204" pitchFamily="34" charset="0"/>
              <a:cs typeface="Aptos" panose="020B0004020202020204" pitchFamily="34" charset="0"/>
            </a:endParaRPr>
          </a:p>
          <a:p>
            <a:r>
              <a:rPr lang="en-AU" sz="2000">
                <a:latin typeface="VIC" panose="00000500000000000000" pitchFamily="2" charset="0"/>
              </a:rPr>
              <a:t>All participants who host an event or activity will be entered automatically into the draw to win prizes that include:</a:t>
            </a:r>
          </a:p>
          <a:p>
            <a:pPr>
              <a:buFont typeface="Arial" panose="020B0604020202020204" pitchFamily="34" charset="0"/>
              <a:buChar char="•"/>
            </a:pPr>
            <a:r>
              <a:rPr lang="en-AU" sz="2000">
                <a:latin typeface="VIC"/>
              </a:rPr>
              <a:t> 2 x VIP tickets to the Multicultural Film Festival Premiere</a:t>
            </a:r>
          </a:p>
          <a:p>
            <a:pPr>
              <a:buFont typeface="Arial" panose="020B0604020202020204" pitchFamily="34" charset="0"/>
              <a:buChar char="•"/>
            </a:pPr>
            <a:r>
              <a:rPr lang="en-AU" sz="2000">
                <a:latin typeface="VIC"/>
              </a:rPr>
              <a:t> News story feature on the VMC website and EDM newsletter</a:t>
            </a:r>
          </a:p>
          <a:p>
            <a:pPr>
              <a:buFont typeface="Arial" panose="020B0604020202020204" pitchFamily="34" charset="0"/>
              <a:buChar char="•"/>
            </a:pPr>
            <a:r>
              <a:rPr lang="en-AU" sz="2000">
                <a:latin typeface="VIC" panose="00000500000000000000" pitchFamily="2" charset="0"/>
              </a:rPr>
              <a:t> Social media coverage</a:t>
            </a:r>
          </a:p>
          <a:p>
            <a:pPr>
              <a:buFont typeface="Arial" panose="020B0604020202020204" pitchFamily="34" charset="0"/>
              <a:buChar char="•"/>
            </a:pPr>
            <a:r>
              <a:rPr lang="en-AU" sz="2000">
                <a:latin typeface="VIC" panose="00000500000000000000" pitchFamily="2" charset="0"/>
              </a:rPr>
              <a:t> VMC Commissioner to speak at one of your events</a:t>
            </a:r>
          </a:p>
          <a:p>
            <a:pPr>
              <a:buFont typeface="Arial" panose="020B0604020202020204" pitchFamily="34" charset="0"/>
              <a:buChar char="•"/>
            </a:pPr>
            <a:r>
              <a:rPr lang="en-AU" sz="2000">
                <a:latin typeface="VIC" panose="00000500000000000000" pitchFamily="2" charset="0"/>
              </a:rPr>
              <a:t> A featured spot on the Victorian Multicultural Commission’s social media and website</a:t>
            </a:r>
          </a:p>
          <a:p>
            <a:br>
              <a:rPr lang="en-AU" sz="2000">
                <a:effectLst/>
                <a:latin typeface="VIC"/>
                <a:ea typeface="Aptos" panose="020B0004020202020204" pitchFamily="34" charset="0"/>
                <a:cs typeface="Aptos" panose="020B0004020202020204" pitchFamily="34" charset="0"/>
              </a:rPr>
            </a:br>
            <a:r>
              <a:rPr lang="en-AU" sz="2000">
                <a:effectLst/>
                <a:latin typeface="VIC"/>
                <a:ea typeface="Aptos" panose="020B0004020202020204" pitchFamily="34" charset="0"/>
                <a:cs typeface="Aptos" panose="020B0004020202020204" pitchFamily="34" charset="0"/>
              </a:rPr>
              <a:t>Let’s come together to celebrate, connect and showcase the incredible multicultural spirit that defines Victoria.</a:t>
            </a:r>
            <a:br>
              <a:rPr lang="en-AU" sz="2000">
                <a:effectLst/>
                <a:latin typeface="VIC"/>
                <a:ea typeface="Aptos" panose="020B0004020202020204" pitchFamily="34" charset="0"/>
                <a:cs typeface="Aptos" panose="020B0004020202020204" pitchFamily="34" charset="0"/>
              </a:rPr>
            </a:br>
            <a:br>
              <a:rPr lang="en-AU" sz="2000">
                <a:effectLst/>
                <a:latin typeface="VIC"/>
                <a:ea typeface="Aptos" panose="020B0004020202020204" pitchFamily="34" charset="0"/>
                <a:cs typeface="Aptos" panose="020B0004020202020204" pitchFamily="34" charset="0"/>
              </a:rPr>
            </a:br>
            <a:r>
              <a:rPr lang="en-AU" sz="2000">
                <a:effectLst/>
                <a:latin typeface="VIC"/>
                <a:ea typeface="Aptos" panose="020B0004020202020204" pitchFamily="34" charset="0"/>
                <a:cs typeface="Aptos" panose="020B0004020202020204" pitchFamily="34" charset="0"/>
              </a:rPr>
              <a:t>#CulturalDiversityWeek #CDW2025 #EmbraceTheJourney #ShapeOurFuture</a:t>
            </a:r>
            <a:br>
              <a:rPr lang="en-AU" sz="2000" b="1">
                <a:effectLst/>
                <a:latin typeface="VIC"/>
                <a:ea typeface="Aptos" panose="020B0004020202020204" pitchFamily="34" charset="0"/>
                <a:cs typeface="Aptos" panose="020B0004020202020204" pitchFamily="34" charset="0"/>
              </a:rPr>
            </a:br>
            <a:endParaRPr lang="en-AU" sz="2000">
              <a:effectLst/>
              <a:latin typeface="VIC"/>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C2214801-F17C-A4C8-2B81-55122B43BD79}"/>
              </a:ext>
            </a:extLst>
          </p:cNvPr>
          <p:cNvSpPr txBox="1"/>
          <p:nvPr/>
        </p:nvSpPr>
        <p:spPr>
          <a:xfrm>
            <a:off x="591603" y="2134008"/>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Suggested post copy</a:t>
            </a:r>
            <a:r>
              <a:rPr lang="en-AU" sz="2000" b="1">
                <a:solidFill>
                  <a:srgbClr val="7030A0"/>
                </a:solidFill>
                <a:latin typeface="VIC"/>
                <a:ea typeface="Aptos" panose="020B0004020202020204" pitchFamily="34" charset="0"/>
                <a:cs typeface="Aptos" panose="020B0004020202020204" pitchFamily="34" charset="0"/>
              </a:rPr>
              <a:t>:</a:t>
            </a:r>
            <a:endParaRPr lang="en-AU" sz="2000" b="1">
              <a:solidFill>
                <a:srgbClr val="7030A0"/>
              </a:solidFill>
              <a:effectLst/>
              <a:latin typeface="Aptos"/>
              <a:ea typeface="Aptos" panose="020B0004020202020204" pitchFamily="34" charset="0"/>
              <a:cs typeface="Aptos" panose="020B0004020202020204" pitchFamily="34" charset="0"/>
            </a:endParaRPr>
          </a:p>
        </p:txBody>
      </p:sp>
      <p:sp>
        <p:nvSpPr>
          <p:cNvPr id="9" name="TextBox 8">
            <a:extLst>
              <a:ext uri="{FF2B5EF4-FFF2-40B4-BE49-F238E27FC236}">
                <a16:creationId xmlns:a16="http://schemas.microsoft.com/office/drawing/2014/main" id="{D129AA68-356F-BB98-D235-17721CA68F86}"/>
              </a:ext>
            </a:extLst>
          </p:cNvPr>
          <p:cNvSpPr txBox="1"/>
          <p:nvPr/>
        </p:nvSpPr>
        <p:spPr>
          <a:xfrm>
            <a:off x="13699803" y="2143628"/>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Static </a:t>
            </a:r>
            <a:r>
              <a:rPr lang="en-AU" sz="2000" b="1">
                <a:solidFill>
                  <a:srgbClr val="7030A0"/>
                </a:solidFill>
                <a:latin typeface="VIC"/>
                <a:ea typeface="Aptos" panose="020B0004020202020204" pitchFamily="34" charset="0"/>
                <a:cs typeface="Aptos" panose="020B0004020202020204" pitchFamily="34" charset="0"/>
              </a:rPr>
              <a:t>social</a:t>
            </a:r>
            <a:r>
              <a:rPr lang="en-AU" sz="2000" b="1">
                <a:solidFill>
                  <a:srgbClr val="7030A0"/>
                </a:solidFill>
                <a:effectLst/>
                <a:latin typeface="VIC"/>
                <a:ea typeface="Aptos" panose="020B0004020202020204" pitchFamily="34" charset="0"/>
                <a:cs typeface="Aptos" panose="020B0004020202020204" pitchFamily="34" charset="0"/>
              </a:rPr>
              <a:t> til</a:t>
            </a:r>
            <a:r>
              <a:rPr lang="en-AU" sz="2000" b="1">
                <a:solidFill>
                  <a:srgbClr val="7030A0"/>
                </a:solidFill>
                <a:latin typeface="VIC"/>
                <a:ea typeface="Aptos" panose="020B0004020202020204" pitchFamily="34" charset="0"/>
                <a:cs typeface="Aptos" panose="020B0004020202020204" pitchFamily="34" charset="0"/>
              </a:rPr>
              <a:t>e</a:t>
            </a:r>
            <a:endParaRPr lang="en-AU" sz="2000" b="1">
              <a:solidFill>
                <a:srgbClr val="7030A0"/>
              </a:solidFill>
              <a:effectLst/>
              <a:latin typeface="VIC"/>
              <a:ea typeface="Aptos" panose="020B0004020202020204" pitchFamily="34" charset="0"/>
              <a:cs typeface="Aptos" panose="020B0004020202020204" pitchFamily="34" charset="0"/>
            </a:endParaRPr>
          </a:p>
        </p:txBody>
      </p:sp>
      <p:pic>
        <p:nvPicPr>
          <p:cNvPr id="12" name="Picture 11">
            <a:extLst>
              <a:ext uri="{FF2B5EF4-FFF2-40B4-BE49-F238E27FC236}">
                <a16:creationId xmlns:a16="http://schemas.microsoft.com/office/drawing/2014/main" id="{720082CE-5EB7-0ADE-3D7A-FF80D6595DE3}"/>
              </a:ext>
            </a:extLst>
          </p:cNvPr>
          <p:cNvPicPr>
            <a:picLocks noChangeAspect="1"/>
          </p:cNvPicPr>
          <p:nvPr/>
        </p:nvPicPr>
        <p:blipFill>
          <a:blip r:embed="rId4"/>
          <a:stretch>
            <a:fillRect/>
          </a:stretch>
        </p:blipFill>
        <p:spPr>
          <a:xfrm>
            <a:off x="13624566" y="2565427"/>
            <a:ext cx="3790203" cy="3795712"/>
          </a:xfrm>
          <a:prstGeom prst="rect">
            <a:avLst/>
          </a:prstGeom>
        </p:spPr>
      </p:pic>
      <p:sp>
        <p:nvSpPr>
          <p:cNvPr id="2" name="TextBox 1">
            <a:extLst>
              <a:ext uri="{FF2B5EF4-FFF2-40B4-BE49-F238E27FC236}">
                <a16:creationId xmlns:a16="http://schemas.microsoft.com/office/drawing/2014/main" id="{9EB60A7D-289C-A499-DB9A-0C07A071B0BC}"/>
              </a:ext>
            </a:extLst>
          </p:cNvPr>
          <p:cNvSpPr txBox="1"/>
          <p:nvPr/>
        </p:nvSpPr>
        <p:spPr>
          <a:xfrm>
            <a:off x="13071490" y="6475161"/>
            <a:ext cx="3595255" cy="369332"/>
          </a:xfrm>
          <a:prstGeom prst="rect">
            <a:avLst/>
          </a:prstGeom>
          <a:noFill/>
        </p:spPr>
        <p:txBody>
          <a:bodyPr wrap="square" lIns="91440" tIns="45720" rIns="91440" bIns="45720" rtlCol="0" anchor="t">
            <a:spAutoFit/>
          </a:bodyPr>
          <a:lstStyle/>
          <a:p>
            <a:pPr algn="ctr"/>
            <a:r>
              <a:rPr lang="en-AU">
                <a:latin typeface="VIC"/>
              </a:rPr>
              <a:t>Click </a:t>
            </a:r>
            <a:r>
              <a:rPr lang="en-AU">
                <a:latin typeface="VIC"/>
                <a:hlinkClick r:id="rId5"/>
              </a:rPr>
              <a:t>here</a:t>
            </a:r>
            <a:r>
              <a:rPr lang="en-AU">
                <a:latin typeface="VIC"/>
              </a:rPr>
              <a:t> to download</a:t>
            </a:r>
          </a:p>
        </p:txBody>
      </p:sp>
    </p:spTree>
    <p:extLst>
      <p:ext uri="{BB962C8B-B14F-4D97-AF65-F5344CB8AC3E}">
        <p14:creationId xmlns:p14="http://schemas.microsoft.com/office/powerpoint/2010/main" val="361142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22348-9BD5-14BD-8A04-87966EC4FBC4}"/>
            </a:ext>
          </a:extLst>
        </p:cNvPr>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8D4BB9F9-819A-A0B7-9C1D-BFC10F142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5714" cy="10285714"/>
          </a:xfrm>
          <a:prstGeom prst="rect">
            <a:avLst/>
          </a:prstGeom>
        </p:spPr>
      </p:pic>
      <p:sp>
        <p:nvSpPr>
          <p:cNvPr id="3" name="TextBox 3">
            <a:extLst>
              <a:ext uri="{FF2B5EF4-FFF2-40B4-BE49-F238E27FC236}">
                <a16:creationId xmlns:a16="http://schemas.microsoft.com/office/drawing/2014/main" id="{A2EAD3E4-01D9-40A4-0A02-A988C5121BC5}"/>
              </a:ext>
            </a:extLst>
          </p:cNvPr>
          <p:cNvSpPr txBox="1"/>
          <p:nvPr/>
        </p:nvSpPr>
        <p:spPr>
          <a:xfrm>
            <a:off x="609600" y="303657"/>
            <a:ext cx="13905000" cy="1269578"/>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Suggested social media content: </a:t>
            </a:r>
            <a:endParaRPr lang="en-US" sz="5000" b="1">
              <a:latin typeface="VIC"/>
              <a:ea typeface="Arial Bold"/>
              <a:cs typeface="Arial Bold"/>
            </a:endParaRPr>
          </a:p>
          <a:p>
            <a:pPr>
              <a:lnSpc>
                <a:spcPts val="4752"/>
              </a:lnSpc>
            </a:pPr>
            <a:r>
              <a:rPr lang="en-US" sz="5000" b="1">
                <a:latin typeface="VIC"/>
                <a:ea typeface="Arial Bold"/>
                <a:cs typeface="Arial Bold"/>
                <a:sym typeface="Arial Bold"/>
              </a:rPr>
              <a:t>Digital campaign</a:t>
            </a:r>
            <a:endParaRPr lang="en-US" sz="5000" b="1">
              <a:latin typeface="VIC"/>
              <a:ea typeface="Arial Bold"/>
              <a:cs typeface="Arial Bold"/>
            </a:endParaRPr>
          </a:p>
        </p:txBody>
      </p:sp>
      <p:sp>
        <p:nvSpPr>
          <p:cNvPr id="4" name="TextBox 4">
            <a:extLst>
              <a:ext uri="{FF2B5EF4-FFF2-40B4-BE49-F238E27FC236}">
                <a16:creationId xmlns:a16="http://schemas.microsoft.com/office/drawing/2014/main" id="{038CE347-B530-E8E0-2B76-CBB4942B38EB}"/>
              </a:ext>
            </a:extLst>
          </p:cNvPr>
          <p:cNvSpPr txBox="1"/>
          <p:nvPr/>
        </p:nvSpPr>
        <p:spPr>
          <a:xfrm>
            <a:off x="609599" y="2641075"/>
            <a:ext cx="12214283" cy="4616648"/>
          </a:xfrm>
          <a:prstGeom prst="rect">
            <a:avLst/>
          </a:prstGeom>
        </p:spPr>
        <p:txBody>
          <a:bodyPr wrap="square" lIns="0" tIns="0" rIns="0" bIns="0" rtlCol="0" anchor="t">
            <a:spAutoFit/>
          </a:bodyPr>
          <a:lstStyle/>
          <a:p>
            <a:r>
              <a:rPr lang="en-AU" sz="2000" b="1">
                <a:latin typeface="VIC" panose="00000500000000000000" pitchFamily="2" charset="0"/>
              </a:rPr>
              <a:t>Join us in celebrating Cultural Diversity Week by sharing your unique cultural stories!</a:t>
            </a:r>
            <a:endParaRPr lang="en-AU" sz="2000">
              <a:latin typeface="VIC" panose="00000500000000000000" pitchFamily="2" charset="0"/>
            </a:endParaRPr>
          </a:p>
          <a:p>
            <a:r>
              <a:rPr lang="en-AU" sz="2000">
                <a:latin typeface="VIC" panose="00000500000000000000" pitchFamily="2" charset="0"/>
              </a:rPr>
              <a:t>The Victorian Multicultural Commission invites everyone to participate by showcasing their favourite traditions, languages or meaningful cultural experiences. Record a short video, capture a photo or write a narrative, then share it on social media using </a:t>
            </a:r>
            <a:r>
              <a:rPr lang="en-AU" sz="2000" b="1">
                <a:latin typeface="VIC" panose="00000500000000000000" pitchFamily="2" charset="0"/>
              </a:rPr>
              <a:t>#CDW2025</a:t>
            </a:r>
            <a:r>
              <a:rPr lang="en-AU" sz="2000">
                <a:latin typeface="VIC" panose="00000500000000000000" pitchFamily="2" charset="0"/>
              </a:rPr>
              <a:t>, </a:t>
            </a:r>
            <a:r>
              <a:rPr lang="en-AU" sz="2000" b="1">
                <a:latin typeface="VIC" panose="00000500000000000000" pitchFamily="2" charset="0"/>
              </a:rPr>
              <a:t>#EmbraceTheJourney</a:t>
            </a:r>
            <a:r>
              <a:rPr lang="en-AU" sz="2000">
                <a:latin typeface="VIC" panose="00000500000000000000" pitchFamily="2" charset="0"/>
              </a:rPr>
              <a:t>, and </a:t>
            </a:r>
            <a:r>
              <a:rPr lang="en-AU" sz="2000" b="1">
                <a:latin typeface="VIC" panose="00000500000000000000" pitchFamily="2" charset="0"/>
              </a:rPr>
              <a:t>#ShapeOurFuture</a:t>
            </a:r>
            <a:r>
              <a:rPr lang="en-AU" sz="2000">
                <a:latin typeface="VIC" panose="00000500000000000000" pitchFamily="2" charset="0"/>
              </a:rPr>
              <a:t>. </a:t>
            </a:r>
          </a:p>
          <a:p>
            <a:r>
              <a:rPr lang="en-AU" sz="2000">
                <a:latin typeface="VIC" panose="00000500000000000000" pitchFamily="2" charset="0"/>
              </a:rPr>
              <a:t>Don’t forget to tag @multiculturevic to be featured!</a:t>
            </a:r>
          </a:p>
          <a:p>
            <a:endParaRPr lang="en-AU" sz="2000">
              <a:latin typeface="VIC" panose="00000500000000000000" pitchFamily="2" charset="0"/>
            </a:endParaRPr>
          </a:p>
          <a:p>
            <a:r>
              <a:rPr lang="en-AU" sz="2000">
                <a:latin typeface="VIC" panose="00000500000000000000" pitchFamily="2" charset="0"/>
              </a:rPr>
              <a:t>All participants will be entered into an automatic draw to win exciting prizes, including:</a:t>
            </a:r>
          </a:p>
          <a:p>
            <a:pPr>
              <a:buFont typeface="Arial" panose="020B0604020202020204" pitchFamily="34" charset="0"/>
              <a:buChar char="•"/>
            </a:pPr>
            <a:r>
              <a:rPr lang="en-AU" sz="2000">
                <a:latin typeface="VIC"/>
              </a:rPr>
              <a:t> 2 x VIP tickets to the Multicultural Film Festival Premiere</a:t>
            </a:r>
          </a:p>
          <a:p>
            <a:pPr>
              <a:buFont typeface="Arial" panose="020B0604020202020204" pitchFamily="34" charset="0"/>
              <a:buChar char="•"/>
            </a:pPr>
            <a:r>
              <a:rPr lang="en-AU" sz="2000">
                <a:latin typeface="VIC" panose="00000500000000000000" pitchFamily="2" charset="0"/>
              </a:rPr>
              <a:t> A featured spot on the Victorian Multicultural Commission’s social media and website</a:t>
            </a:r>
          </a:p>
          <a:p>
            <a:endParaRPr lang="en-AU" sz="2000">
              <a:latin typeface="VIC" panose="00000500000000000000" pitchFamily="2" charset="0"/>
            </a:endParaRPr>
          </a:p>
          <a:p>
            <a:r>
              <a:rPr lang="en-AU" sz="2000">
                <a:latin typeface="VIC" panose="00000500000000000000" pitchFamily="2" charset="0"/>
              </a:rPr>
              <a:t>Let’s honour the past, celebrate the present, and shape a multicultural future together.</a:t>
            </a:r>
          </a:p>
          <a:p>
            <a:endParaRPr lang="en-AU" sz="2000">
              <a:latin typeface="VIC" panose="00000500000000000000" pitchFamily="2" charset="0"/>
            </a:endParaRPr>
          </a:p>
          <a:p>
            <a:r>
              <a:rPr lang="en-AU" sz="2000">
                <a:latin typeface="VIC" panose="00000500000000000000" pitchFamily="2" charset="0"/>
              </a:rPr>
              <a:t>#CulturalDiversityWeek #CDW2025 #EmbraceTheJourney #ShapeOurFuture</a:t>
            </a:r>
          </a:p>
          <a:p>
            <a:endParaRPr lang="en-AU" sz="2000">
              <a:effectLst/>
              <a:latin typeface="VIC" panose="00000500000000000000" pitchFamily="2" charset="0"/>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A3725AF3-526A-3632-EDBF-9A3C9B32BD24}"/>
              </a:ext>
            </a:extLst>
          </p:cNvPr>
          <p:cNvSpPr txBox="1"/>
          <p:nvPr/>
        </p:nvSpPr>
        <p:spPr>
          <a:xfrm>
            <a:off x="609600" y="2242856"/>
            <a:ext cx="8001000" cy="307777"/>
          </a:xfrm>
          <a:prstGeom prst="rect">
            <a:avLst/>
          </a:prstGeom>
        </p:spPr>
        <p:txBody>
          <a:bodyPr wrap="square" lIns="0" tIns="0" rIns="0" bIns="0" rtlCol="0" anchor="t">
            <a:spAutoFit/>
          </a:bodyPr>
          <a:lstStyle/>
          <a:p>
            <a:r>
              <a:rPr lang="en-AU" sz="2000" b="1">
                <a:solidFill>
                  <a:srgbClr val="7030A0"/>
                </a:solidFill>
                <a:effectLst/>
                <a:latin typeface="VIC" panose="00000500000000000000" pitchFamily="2" charset="0"/>
                <a:ea typeface="Aptos" panose="020B0004020202020204" pitchFamily="34" charset="0"/>
                <a:cs typeface="Aptos" panose="020B0004020202020204" pitchFamily="34" charset="0"/>
              </a:rPr>
              <a:t>Suggested post copy</a:t>
            </a:r>
            <a:endParaRPr lang="en-AU" sz="2000" b="1">
              <a:solidFill>
                <a:srgbClr val="7030A0"/>
              </a:solidFill>
              <a:effectLst/>
              <a:latin typeface="Aptos" panose="020B0004020202020204" pitchFamily="34" charset="0"/>
              <a:ea typeface="Aptos" panose="020B0004020202020204" pitchFamily="34" charset="0"/>
              <a:cs typeface="Aptos" panose="020B0004020202020204" pitchFamily="34" charset="0"/>
            </a:endParaRPr>
          </a:p>
        </p:txBody>
      </p:sp>
      <p:sp>
        <p:nvSpPr>
          <p:cNvPr id="7" name="TextBox 6">
            <a:extLst>
              <a:ext uri="{FF2B5EF4-FFF2-40B4-BE49-F238E27FC236}">
                <a16:creationId xmlns:a16="http://schemas.microsoft.com/office/drawing/2014/main" id="{49FC7A1D-46CA-51BE-B40C-C5DEB60CA6FB}"/>
              </a:ext>
            </a:extLst>
          </p:cNvPr>
          <p:cNvSpPr txBox="1"/>
          <p:nvPr/>
        </p:nvSpPr>
        <p:spPr>
          <a:xfrm>
            <a:off x="13352785" y="8202080"/>
            <a:ext cx="3595255" cy="369332"/>
          </a:xfrm>
          <a:prstGeom prst="rect">
            <a:avLst/>
          </a:prstGeom>
          <a:noFill/>
        </p:spPr>
        <p:txBody>
          <a:bodyPr wrap="square" rtlCol="0">
            <a:spAutoFit/>
          </a:bodyPr>
          <a:lstStyle/>
          <a:p>
            <a:pPr algn="ctr"/>
            <a:r>
              <a:rPr lang="en-AU">
                <a:latin typeface="VIC" panose="00000500000000000000" pitchFamily="2" charset="0"/>
              </a:rPr>
              <a:t>Click </a:t>
            </a:r>
            <a:r>
              <a:rPr lang="en-AU">
                <a:latin typeface="VIC" panose="00000500000000000000" pitchFamily="2" charset="0"/>
                <a:hlinkClick r:id="rId3"/>
              </a:rPr>
              <a:t>here</a:t>
            </a:r>
            <a:r>
              <a:rPr lang="en-AU">
                <a:latin typeface="VIC" panose="00000500000000000000" pitchFamily="2" charset="0"/>
              </a:rPr>
              <a:t> to watch</a:t>
            </a:r>
          </a:p>
        </p:txBody>
      </p:sp>
      <p:pic>
        <p:nvPicPr>
          <p:cNvPr id="12" name="Picture 11">
            <a:extLst>
              <a:ext uri="{FF2B5EF4-FFF2-40B4-BE49-F238E27FC236}">
                <a16:creationId xmlns:a16="http://schemas.microsoft.com/office/drawing/2014/main" id="{2912ADD4-B018-1636-A17E-128C6DFD20AD}"/>
              </a:ext>
            </a:extLst>
          </p:cNvPr>
          <p:cNvPicPr>
            <a:picLocks noChangeAspect="1"/>
          </p:cNvPicPr>
          <p:nvPr/>
        </p:nvPicPr>
        <p:blipFill>
          <a:blip r:embed="rId4"/>
          <a:srcRect t="15161" b="4165"/>
          <a:stretch/>
        </p:blipFill>
        <p:spPr>
          <a:xfrm>
            <a:off x="14059626" y="2708569"/>
            <a:ext cx="3744218" cy="5335575"/>
          </a:xfrm>
          <a:prstGeom prst="rect">
            <a:avLst/>
          </a:prstGeom>
        </p:spPr>
      </p:pic>
      <p:sp>
        <p:nvSpPr>
          <p:cNvPr id="8" name="TextBox 7">
            <a:extLst>
              <a:ext uri="{FF2B5EF4-FFF2-40B4-BE49-F238E27FC236}">
                <a16:creationId xmlns:a16="http://schemas.microsoft.com/office/drawing/2014/main" id="{1F06D574-B5CF-C4F9-4DE6-11AC49D15D66}"/>
              </a:ext>
            </a:extLst>
          </p:cNvPr>
          <p:cNvSpPr txBox="1"/>
          <p:nvPr/>
        </p:nvSpPr>
        <p:spPr>
          <a:xfrm>
            <a:off x="14059626" y="2242856"/>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Digital content example:</a:t>
            </a:r>
          </a:p>
        </p:txBody>
      </p:sp>
    </p:spTree>
    <p:extLst>
      <p:ext uri="{BB962C8B-B14F-4D97-AF65-F5344CB8AC3E}">
        <p14:creationId xmlns:p14="http://schemas.microsoft.com/office/powerpoint/2010/main" val="137707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339A6-093A-968F-775C-EDB3D4877D54}"/>
            </a:ext>
          </a:extLst>
        </p:cNvPr>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0F2AB5D5-C828-668C-8939-6BEB05EAA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035"/>
            <a:ext cx="18285714" cy="10285714"/>
          </a:xfrm>
          <a:prstGeom prst="rect">
            <a:avLst/>
          </a:prstGeom>
        </p:spPr>
      </p:pic>
      <p:sp>
        <p:nvSpPr>
          <p:cNvPr id="3" name="TextBox 3">
            <a:extLst>
              <a:ext uri="{FF2B5EF4-FFF2-40B4-BE49-F238E27FC236}">
                <a16:creationId xmlns:a16="http://schemas.microsoft.com/office/drawing/2014/main" id="{9B8BA19C-2315-4E1D-EECC-F83EF7026CDB}"/>
              </a:ext>
            </a:extLst>
          </p:cNvPr>
          <p:cNvSpPr txBox="1"/>
          <p:nvPr/>
        </p:nvSpPr>
        <p:spPr>
          <a:xfrm>
            <a:off x="609600" y="374236"/>
            <a:ext cx="13905000" cy="1269578"/>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Suggested social media content: </a:t>
            </a:r>
            <a:endParaRPr lang="en-US" sz="5000" b="1">
              <a:latin typeface="VIC"/>
              <a:ea typeface="Arial Bold"/>
              <a:cs typeface="Arial Bold"/>
            </a:endParaRPr>
          </a:p>
          <a:p>
            <a:pPr>
              <a:lnSpc>
                <a:spcPts val="4752"/>
              </a:lnSpc>
            </a:pPr>
            <a:r>
              <a:rPr lang="en-US" sz="5000" b="1">
                <a:latin typeface="VIC"/>
                <a:ea typeface="Arial Bold"/>
                <a:cs typeface="Arial Bold"/>
                <a:sym typeface="Arial Bold"/>
              </a:rPr>
              <a:t>Victorian Multicultural Festival </a:t>
            </a:r>
            <a:endParaRPr lang="en-US" sz="5000" b="1">
              <a:latin typeface="VIC"/>
              <a:ea typeface="Arial Bold"/>
              <a:cs typeface="Arial Bold"/>
            </a:endParaRPr>
          </a:p>
        </p:txBody>
      </p:sp>
      <p:sp>
        <p:nvSpPr>
          <p:cNvPr id="4" name="TextBox 4">
            <a:extLst>
              <a:ext uri="{FF2B5EF4-FFF2-40B4-BE49-F238E27FC236}">
                <a16:creationId xmlns:a16="http://schemas.microsoft.com/office/drawing/2014/main" id="{A073789C-9159-D89D-20B7-811186EEA04E}"/>
              </a:ext>
            </a:extLst>
          </p:cNvPr>
          <p:cNvSpPr txBox="1"/>
          <p:nvPr/>
        </p:nvSpPr>
        <p:spPr>
          <a:xfrm>
            <a:off x="609600" y="2335537"/>
            <a:ext cx="8689768" cy="7386638"/>
          </a:xfrm>
          <a:prstGeom prst="rect">
            <a:avLst/>
          </a:prstGeom>
        </p:spPr>
        <p:txBody>
          <a:bodyPr wrap="square" lIns="0" tIns="0" rIns="0" bIns="0" rtlCol="0" anchor="t">
            <a:spAutoFit/>
          </a:bodyPr>
          <a:lstStyle/>
          <a:p>
            <a:r>
              <a:rPr lang="en-AU" sz="2000" b="1">
                <a:latin typeface="VIC"/>
              </a:rPr>
              <a:t>Join us to celebrate Cultural Diversity Week at the flagship Cultural Diversity Festival 2025!</a:t>
            </a:r>
            <a:endParaRPr lang="en-AU" sz="2000">
              <a:latin typeface="VIC"/>
            </a:endParaRPr>
          </a:p>
          <a:p>
            <a:r>
              <a:rPr lang="en-AU" sz="2000">
                <a:latin typeface="VIC"/>
              </a:rPr>
              <a:t>Taking place from </a:t>
            </a:r>
            <a:r>
              <a:rPr lang="en-AU" sz="2000" b="1">
                <a:latin typeface="VIC"/>
              </a:rPr>
              <a:t>21–23 March 2025</a:t>
            </a:r>
            <a:r>
              <a:rPr lang="en-AU" sz="2000">
                <a:latin typeface="VIC"/>
              </a:rPr>
              <a:t> at the iconic </a:t>
            </a:r>
            <a:r>
              <a:rPr lang="en-AU" sz="2000" b="1">
                <a:latin typeface="VIC"/>
              </a:rPr>
              <a:t>Grazeland in Spotswood</a:t>
            </a:r>
            <a:r>
              <a:rPr lang="en-AU" sz="2000">
                <a:latin typeface="VIC"/>
              </a:rPr>
              <a:t>, this vibrant festival is the ultimate celebration of Victoria’s multicultural communities, packed with food, entertainment and culture.</a:t>
            </a:r>
          </a:p>
          <a:p>
            <a:r>
              <a:rPr lang="en-AU" sz="2000">
                <a:latin typeface="VIC"/>
              </a:rPr>
              <a:t>🌍 </a:t>
            </a:r>
            <a:r>
              <a:rPr lang="en-AU" sz="2000" b="1">
                <a:latin typeface="VIC"/>
              </a:rPr>
              <a:t>Explore Global Flavours</a:t>
            </a:r>
            <a:br>
              <a:rPr lang="en-AU" sz="2000">
                <a:latin typeface="VIC" panose="00000500000000000000" pitchFamily="2" charset="0"/>
              </a:rPr>
            </a:br>
            <a:r>
              <a:rPr lang="en-AU" sz="2000">
                <a:latin typeface="VIC"/>
              </a:rPr>
              <a:t>Indulge in an outdoor dining experience featuring cuisine from around the globe – perfect for food lovers!</a:t>
            </a:r>
          </a:p>
          <a:p>
            <a:r>
              <a:rPr lang="en-AU" sz="2000">
                <a:latin typeface="VIC"/>
              </a:rPr>
              <a:t>🎶 </a:t>
            </a:r>
            <a:r>
              <a:rPr lang="en-AU" sz="2000" b="1">
                <a:latin typeface="VIC"/>
              </a:rPr>
              <a:t>Non-Stop Entertainment</a:t>
            </a:r>
            <a:br>
              <a:rPr lang="en-AU" sz="2000">
                <a:latin typeface="VIC" panose="00000500000000000000" pitchFamily="2" charset="0"/>
              </a:rPr>
            </a:br>
            <a:r>
              <a:rPr lang="en-AU" sz="2000">
                <a:latin typeface="VIC"/>
              </a:rPr>
              <a:t>Enjoy live music, cultural performances and activities for all ages, making it the ideal outing for families and friends.</a:t>
            </a:r>
          </a:p>
          <a:p>
            <a:r>
              <a:rPr lang="en-AU" sz="2000">
                <a:latin typeface="VIC"/>
              </a:rPr>
              <a:t>🎨 </a:t>
            </a:r>
            <a:r>
              <a:rPr lang="en-AU" sz="2000" b="1">
                <a:latin typeface="VIC"/>
              </a:rPr>
              <a:t>Dress for the Occasion</a:t>
            </a:r>
            <a:br>
              <a:rPr lang="en-AU" sz="2000">
                <a:latin typeface="VIC" panose="00000500000000000000" pitchFamily="2" charset="0"/>
              </a:rPr>
            </a:br>
            <a:r>
              <a:rPr lang="en-AU" sz="2000">
                <a:latin typeface="VIC"/>
              </a:rPr>
              <a:t>Wear your favourite cultural attire or colours and celebrate diversity in style!</a:t>
            </a:r>
          </a:p>
          <a:p>
            <a:r>
              <a:rPr lang="en-AU" sz="2000">
                <a:latin typeface="VIC"/>
              </a:rPr>
              <a:t>🎟️ </a:t>
            </a:r>
            <a:r>
              <a:rPr lang="en-AU" sz="2000" b="1">
                <a:latin typeface="VIC"/>
              </a:rPr>
              <a:t>Event Highlights</a:t>
            </a:r>
            <a:endParaRPr lang="en-AU" sz="2000">
              <a:latin typeface="VIC"/>
            </a:endParaRPr>
          </a:p>
          <a:p>
            <a:pPr>
              <a:buFont typeface="Arial" panose="020B0604020202020204" pitchFamily="34" charset="0"/>
              <a:buChar char="•"/>
            </a:pPr>
            <a:r>
              <a:rPr lang="en-AU" sz="2000">
                <a:latin typeface="VIC"/>
              </a:rPr>
              <a:t> $4 entry fee (children under 12 enter free)</a:t>
            </a:r>
          </a:p>
          <a:p>
            <a:pPr>
              <a:buFont typeface="Arial" panose="020B0604020202020204" pitchFamily="34" charset="0"/>
              <a:buChar char="•"/>
            </a:pPr>
            <a:r>
              <a:rPr lang="en-AU" sz="2000">
                <a:latin typeface="VIC"/>
              </a:rPr>
              <a:t> Gates open Friday evening and from noon on Saturday and Sunday</a:t>
            </a:r>
          </a:p>
          <a:p>
            <a:r>
              <a:rPr lang="en-AU" sz="2000">
                <a:latin typeface="VIC"/>
              </a:rPr>
              <a:t>Bring your family and friends – we can’t wait to see you there!</a:t>
            </a:r>
          </a:p>
          <a:p>
            <a:r>
              <a:rPr lang="en-AU" sz="2000">
                <a:latin typeface="VIC"/>
              </a:rPr>
              <a:t>Visit the </a:t>
            </a:r>
            <a:r>
              <a:rPr lang="en-AU" sz="2000" b="1">
                <a:latin typeface="VIC"/>
              </a:rPr>
              <a:t>Cultural Diversity Week website</a:t>
            </a:r>
            <a:r>
              <a:rPr lang="en-AU" sz="2000">
                <a:latin typeface="VIC"/>
              </a:rPr>
              <a:t> for full event details: </a:t>
            </a:r>
            <a:r>
              <a:rPr lang="en-AU" sz="2000">
                <a:latin typeface="VIC"/>
                <a:hlinkClick r:id="rId3"/>
              </a:rPr>
              <a:t>https://www.multiculturalcommission.vic.gov.au/cultural-diversity-week-victorian-multicultural-commission</a:t>
            </a:r>
            <a:endParaRPr lang="en-AU" sz="2000">
              <a:latin typeface="VIC"/>
            </a:endParaRPr>
          </a:p>
          <a:p>
            <a:r>
              <a:rPr lang="en-AU" sz="2000">
                <a:latin typeface="VIC"/>
              </a:rPr>
              <a:t>#CulturalDiversityFestival #CulturalDiversityWeek #CDW2025 #EmbraceTheJourney #ShapeOurFuture #Grazeland</a:t>
            </a:r>
            <a:endParaRPr lang="en-AU" sz="2000">
              <a:effectLst/>
              <a:latin typeface="VIC"/>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C64051A0-D7C1-7CA4-B41E-F06CEB2E4388}"/>
              </a:ext>
            </a:extLst>
          </p:cNvPr>
          <p:cNvSpPr txBox="1"/>
          <p:nvPr/>
        </p:nvSpPr>
        <p:spPr>
          <a:xfrm>
            <a:off x="609600" y="1937318"/>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Suggested post copy</a:t>
            </a:r>
          </a:p>
        </p:txBody>
      </p:sp>
      <p:sp>
        <p:nvSpPr>
          <p:cNvPr id="9" name="TextBox 8">
            <a:extLst>
              <a:ext uri="{FF2B5EF4-FFF2-40B4-BE49-F238E27FC236}">
                <a16:creationId xmlns:a16="http://schemas.microsoft.com/office/drawing/2014/main" id="{F1753A83-05AD-5E74-F22B-1DDC246BB756}"/>
              </a:ext>
            </a:extLst>
          </p:cNvPr>
          <p:cNvSpPr txBox="1"/>
          <p:nvPr/>
        </p:nvSpPr>
        <p:spPr>
          <a:xfrm>
            <a:off x="9734778" y="2320652"/>
            <a:ext cx="4052888" cy="307776"/>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Static </a:t>
            </a:r>
            <a:r>
              <a:rPr lang="en-AU" sz="2000" b="1">
                <a:solidFill>
                  <a:srgbClr val="7030A0"/>
                </a:solidFill>
                <a:latin typeface="VIC"/>
                <a:ea typeface="Aptos" panose="020B0004020202020204" pitchFamily="34" charset="0"/>
                <a:cs typeface="Aptos" panose="020B0004020202020204" pitchFamily="34" charset="0"/>
              </a:rPr>
              <a:t>social</a:t>
            </a:r>
            <a:r>
              <a:rPr lang="en-AU" sz="2000" b="1">
                <a:solidFill>
                  <a:srgbClr val="7030A0"/>
                </a:solidFill>
                <a:effectLst/>
                <a:latin typeface="VIC"/>
                <a:ea typeface="Aptos" panose="020B0004020202020204" pitchFamily="34" charset="0"/>
                <a:cs typeface="Aptos" panose="020B0004020202020204" pitchFamily="34" charset="0"/>
              </a:rPr>
              <a:t> til</a:t>
            </a:r>
            <a:r>
              <a:rPr lang="en-AU" sz="2000" b="1">
                <a:solidFill>
                  <a:srgbClr val="7030A0"/>
                </a:solidFill>
                <a:latin typeface="VIC"/>
                <a:ea typeface="Aptos" panose="020B0004020202020204" pitchFamily="34" charset="0"/>
                <a:cs typeface="Aptos" panose="020B0004020202020204" pitchFamily="34" charset="0"/>
              </a:rPr>
              <a:t>e</a:t>
            </a:r>
            <a:endParaRPr lang="en-AU" sz="2000" b="1">
              <a:solidFill>
                <a:srgbClr val="7030A0"/>
              </a:solidFill>
              <a:effectLst/>
              <a:latin typeface="VIC"/>
              <a:ea typeface="Aptos" panose="020B0004020202020204" pitchFamily="34" charset="0"/>
              <a:cs typeface="Aptos" panose="020B0004020202020204" pitchFamily="34" charset="0"/>
            </a:endParaRPr>
          </a:p>
        </p:txBody>
      </p:sp>
      <p:sp>
        <p:nvSpPr>
          <p:cNvPr id="10" name="TextBox 9">
            <a:extLst>
              <a:ext uri="{FF2B5EF4-FFF2-40B4-BE49-F238E27FC236}">
                <a16:creationId xmlns:a16="http://schemas.microsoft.com/office/drawing/2014/main" id="{B1004E0C-2862-D20F-3F40-E62CF07FCCCA}"/>
              </a:ext>
            </a:extLst>
          </p:cNvPr>
          <p:cNvSpPr txBox="1"/>
          <p:nvPr/>
        </p:nvSpPr>
        <p:spPr>
          <a:xfrm>
            <a:off x="14043987" y="2320651"/>
            <a:ext cx="3713747"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Animated </a:t>
            </a:r>
            <a:r>
              <a:rPr lang="en-AU" sz="2000" b="1">
                <a:solidFill>
                  <a:srgbClr val="7030A0"/>
                </a:solidFill>
                <a:latin typeface="VIC"/>
                <a:ea typeface="Aptos" panose="020B0004020202020204" pitchFamily="34" charset="0"/>
                <a:cs typeface="Aptos" panose="020B0004020202020204" pitchFamily="34" charset="0"/>
              </a:rPr>
              <a:t>social</a:t>
            </a:r>
            <a:r>
              <a:rPr lang="en-AU" sz="2000" b="1">
                <a:solidFill>
                  <a:srgbClr val="7030A0"/>
                </a:solidFill>
                <a:effectLst/>
                <a:latin typeface="VIC"/>
                <a:ea typeface="Aptos" panose="020B0004020202020204" pitchFamily="34" charset="0"/>
                <a:cs typeface="Aptos" panose="020B0004020202020204" pitchFamily="34" charset="0"/>
              </a:rPr>
              <a:t> story </a:t>
            </a:r>
          </a:p>
        </p:txBody>
      </p:sp>
      <p:sp>
        <p:nvSpPr>
          <p:cNvPr id="15" name="TextBox 14">
            <a:extLst>
              <a:ext uri="{FF2B5EF4-FFF2-40B4-BE49-F238E27FC236}">
                <a16:creationId xmlns:a16="http://schemas.microsoft.com/office/drawing/2014/main" id="{C25C9EBA-01FB-25FB-4B6A-C40B1563CB88}"/>
              </a:ext>
            </a:extLst>
          </p:cNvPr>
          <p:cNvSpPr txBox="1"/>
          <p:nvPr/>
        </p:nvSpPr>
        <p:spPr>
          <a:xfrm>
            <a:off x="13468532" y="9138386"/>
            <a:ext cx="3595255" cy="369332"/>
          </a:xfrm>
          <a:prstGeom prst="rect">
            <a:avLst/>
          </a:prstGeom>
          <a:noFill/>
        </p:spPr>
        <p:txBody>
          <a:bodyPr wrap="square" lIns="91440" tIns="45720" rIns="91440" bIns="45720" rtlCol="0" anchor="t">
            <a:spAutoFit/>
          </a:bodyPr>
          <a:lstStyle/>
          <a:p>
            <a:pPr algn="ctr"/>
            <a:r>
              <a:rPr lang="en-AU">
                <a:latin typeface="VIC"/>
              </a:rPr>
              <a:t>Click </a:t>
            </a:r>
            <a:r>
              <a:rPr lang="en-AU">
                <a:latin typeface="VIC"/>
                <a:hlinkClick r:id="rId4"/>
              </a:rPr>
              <a:t>here</a:t>
            </a:r>
            <a:r>
              <a:rPr lang="en-AU">
                <a:latin typeface="VIC"/>
              </a:rPr>
              <a:t> to download</a:t>
            </a:r>
          </a:p>
        </p:txBody>
      </p:sp>
      <p:pic>
        <p:nvPicPr>
          <p:cNvPr id="7" name="Picture 6">
            <a:extLst>
              <a:ext uri="{FF2B5EF4-FFF2-40B4-BE49-F238E27FC236}">
                <a16:creationId xmlns:a16="http://schemas.microsoft.com/office/drawing/2014/main" id="{B48F7E83-E87D-308B-D700-BFD3A1A84084}"/>
              </a:ext>
            </a:extLst>
          </p:cNvPr>
          <p:cNvPicPr>
            <a:picLocks noChangeAspect="1"/>
          </p:cNvPicPr>
          <p:nvPr/>
        </p:nvPicPr>
        <p:blipFill>
          <a:blip r:embed="rId5"/>
          <a:stretch>
            <a:fillRect/>
          </a:stretch>
        </p:blipFill>
        <p:spPr>
          <a:xfrm>
            <a:off x="14043986" y="2671556"/>
            <a:ext cx="3385031" cy="6146504"/>
          </a:xfrm>
          <a:prstGeom prst="rect">
            <a:avLst/>
          </a:prstGeom>
        </p:spPr>
      </p:pic>
      <p:sp>
        <p:nvSpPr>
          <p:cNvPr id="2" name="TextBox 1">
            <a:extLst>
              <a:ext uri="{FF2B5EF4-FFF2-40B4-BE49-F238E27FC236}">
                <a16:creationId xmlns:a16="http://schemas.microsoft.com/office/drawing/2014/main" id="{B8E17321-9E51-1454-10FE-B5566FAC1478}"/>
              </a:ext>
            </a:extLst>
          </p:cNvPr>
          <p:cNvSpPr txBox="1"/>
          <p:nvPr/>
        </p:nvSpPr>
        <p:spPr>
          <a:xfrm>
            <a:off x="9190357" y="6494927"/>
            <a:ext cx="3595255" cy="369332"/>
          </a:xfrm>
          <a:prstGeom prst="rect">
            <a:avLst/>
          </a:prstGeom>
          <a:noFill/>
        </p:spPr>
        <p:txBody>
          <a:bodyPr wrap="square" lIns="91440" tIns="45720" rIns="91440" bIns="45720" rtlCol="0" anchor="t">
            <a:spAutoFit/>
          </a:bodyPr>
          <a:lstStyle/>
          <a:p>
            <a:pPr algn="ctr"/>
            <a:r>
              <a:rPr lang="en-AU">
                <a:latin typeface="VIC"/>
              </a:rPr>
              <a:t>Click </a:t>
            </a:r>
            <a:r>
              <a:rPr lang="en-AU">
                <a:latin typeface="VIC"/>
                <a:hlinkClick r:id="rId6"/>
              </a:rPr>
              <a:t>here</a:t>
            </a:r>
            <a:r>
              <a:rPr lang="en-AU">
                <a:latin typeface="VIC"/>
              </a:rPr>
              <a:t> to download</a:t>
            </a:r>
          </a:p>
        </p:txBody>
      </p:sp>
      <p:pic>
        <p:nvPicPr>
          <p:cNvPr id="17" name="Picture 16">
            <a:extLst>
              <a:ext uri="{FF2B5EF4-FFF2-40B4-BE49-F238E27FC236}">
                <a16:creationId xmlns:a16="http://schemas.microsoft.com/office/drawing/2014/main" id="{95C7741B-BB96-1B77-FE6F-6D03FCEA81C8}"/>
              </a:ext>
            </a:extLst>
          </p:cNvPr>
          <p:cNvPicPr>
            <a:picLocks noChangeAspect="1"/>
          </p:cNvPicPr>
          <p:nvPr/>
        </p:nvPicPr>
        <p:blipFill>
          <a:blip r:embed="rId7"/>
          <a:stretch>
            <a:fillRect/>
          </a:stretch>
        </p:blipFill>
        <p:spPr>
          <a:xfrm>
            <a:off x="9734778" y="2671556"/>
            <a:ext cx="3659886" cy="3649804"/>
          </a:xfrm>
          <a:prstGeom prst="rect">
            <a:avLst/>
          </a:prstGeom>
        </p:spPr>
      </p:pic>
    </p:spTree>
    <p:extLst>
      <p:ext uri="{BB962C8B-B14F-4D97-AF65-F5344CB8AC3E}">
        <p14:creationId xmlns:p14="http://schemas.microsoft.com/office/powerpoint/2010/main" val="3313702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white rectangle&#10;&#10;Description automatically generated">
            <a:extLst>
              <a:ext uri="{FF2B5EF4-FFF2-40B4-BE49-F238E27FC236}">
                <a16:creationId xmlns:a16="http://schemas.microsoft.com/office/drawing/2014/main" id="{B569D1A2-3811-AA2F-491B-6905FEC1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TextBox 3"/>
          <p:cNvSpPr txBox="1"/>
          <p:nvPr/>
        </p:nvSpPr>
        <p:spPr>
          <a:xfrm>
            <a:off x="533400" y="786503"/>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Newsletter header (EDM)</a:t>
            </a:r>
          </a:p>
        </p:txBody>
      </p:sp>
      <p:sp>
        <p:nvSpPr>
          <p:cNvPr id="5" name="TextBox 4">
            <a:extLst>
              <a:ext uri="{FF2B5EF4-FFF2-40B4-BE49-F238E27FC236}">
                <a16:creationId xmlns:a16="http://schemas.microsoft.com/office/drawing/2014/main" id="{41F160B0-AA90-00AB-FCD8-D07FE50270F9}"/>
              </a:ext>
            </a:extLst>
          </p:cNvPr>
          <p:cNvSpPr txBox="1"/>
          <p:nvPr/>
        </p:nvSpPr>
        <p:spPr>
          <a:xfrm>
            <a:off x="644769" y="1937085"/>
            <a:ext cx="8001000" cy="307777"/>
          </a:xfrm>
          <a:prstGeom prst="rect">
            <a:avLst/>
          </a:prstGeom>
        </p:spPr>
        <p:txBody>
          <a:bodyPr wrap="square" lIns="0" tIns="0" rIns="0" bIns="0" rtlCol="0" anchor="t">
            <a:spAutoFit/>
          </a:bodyPr>
          <a:lstStyle/>
          <a:p>
            <a:r>
              <a:rPr lang="en-AU" sz="2000" b="1">
                <a:solidFill>
                  <a:srgbClr val="7030A0"/>
                </a:solidFill>
                <a:effectLst/>
                <a:latin typeface="VIC" panose="00000500000000000000" pitchFamily="2" charset="0"/>
                <a:ea typeface="Aptos" panose="020B0004020202020204" pitchFamily="34" charset="0"/>
                <a:cs typeface="Aptos" panose="020B0004020202020204" pitchFamily="34" charset="0"/>
              </a:rPr>
              <a:t>Suggested EDM Content</a:t>
            </a:r>
            <a:endParaRPr lang="en-AU" sz="2000" b="1">
              <a:solidFill>
                <a:srgbClr val="7030A0"/>
              </a:solidFill>
              <a:effectLst/>
              <a:latin typeface="Aptos" panose="020B0004020202020204" pitchFamily="34" charset="0"/>
              <a:ea typeface="Aptos" panose="020B0004020202020204" pitchFamily="34" charset="0"/>
              <a:cs typeface="Aptos" panose="020B0004020202020204" pitchFamily="34" charset="0"/>
            </a:endParaRPr>
          </a:p>
        </p:txBody>
      </p:sp>
      <p:sp>
        <p:nvSpPr>
          <p:cNvPr id="12" name="TextBox 11">
            <a:extLst>
              <a:ext uri="{FF2B5EF4-FFF2-40B4-BE49-F238E27FC236}">
                <a16:creationId xmlns:a16="http://schemas.microsoft.com/office/drawing/2014/main" id="{871102CE-89E7-26C3-24B2-742BF76E9ED1}"/>
              </a:ext>
            </a:extLst>
          </p:cNvPr>
          <p:cNvSpPr txBox="1"/>
          <p:nvPr/>
        </p:nvSpPr>
        <p:spPr>
          <a:xfrm>
            <a:off x="11633559" y="2628900"/>
            <a:ext cx="8001000" cy="307777"/>
          </a:xfrm>
          <a:prstGeom prst="rect">
            <a:avLst/>
          </a:prstGeom>
        </p:spPr>
        <p:txBody>
          <a:bodyPr wrap="square" lIns="0" tIns="0" rIns="0" bIns="0" rtlCol="0" anchor="t">
            <a:spAutoFit/>
          </a:bodyPr>
          <a:lstStyle/>
          <a:p>
            <a:r>
              <a:rPr lang="en-AU" sz="2000" b="1">
                <a:solidFill>
                  <a:srgbClr val="7030A0"/>
                </a:solidFill>
                <a:latin typeface="VIC"/>
                <a:ea typeface="Aptos" panose="020B0004020202020204" pitchFamily="34" charset="0"/>
                <a:cs typeface="Aptos" panose="020B0004020202020204" pitchFamily="34" charset="0"/>
              </a:rPr>
              <a:t>Newsletter</a:t>
            </a:r>
            <a:r>
              <a:rPr lang="en-AU" sz="2000" b="1">
                <a:solidFill>
                  <a:srgbClr val="7030A0"/>
                </a:solidFill>
                <a:effectLst/>
                <a:latin typeface="VIC"/>
                <a:ea typeface="Aptos" panose="020B0004020202020204" pitchFamily="34" charset="0"/>
                <a:cs typeface="Aptos" panose="020B0004020202020204" pitchFamily="34" charset="0"/>
              </a:rPr>
              <a:t> </a:t>
            </a:r>
            <a:r>
              <a:rPr lang="en-AU" sz="2000" b="1">
                <a:solidFill>
                  <a:srgbClr val="7030A0"/>
                </a:solidFill>
                <a:latin typeface="VIC"/>
                <a:ea typeface="Aptos" panose="020B0004020202020204" pitchFamily="34" charset="0"/>
                <a:cs typeface="Aptos" panose="020B0004020202020204" pitchFamily="34" charset="0"/>
              </a:rPr>
              <a:t>header</a:t>
            </a:r>
            <a:endParaRPr lang="en-AU" sz="2000" b="1">
              <a:solidFill>
                <a:srgbClr val="7030A0"/>
              </a:solidFill>
              <a:effectLst/>
              <a:latin typeface="VIC"/>
              <a:ea typeface="Aptos" panose="020B0004020202020204" pitchFamily="34" charset="0"/>
              <a:cs typeface="Aptos" panose="020B0004020202020204" pitchFamily="34" charset="0"/>
            </a:endParaRPr>
          </a:p>
        </p:txBody>
      </p:sp>
      <p:sp>
        <p:nvSpPr>
          <p:cNvPr id="6" name="TextBox 4">
            <a:extLst>
              <a:ext uri="{FF2B5EF4-FFF2-40B4-BE49-F238E27FC236}">
                <a16:creationId xmlns:a16="http://schemas.microsoft.com/office/drawing/2014/main" id="{66F17C91-64AB-95D3-8BF1-3FE499774703}"/>
              </a:ext>
            </a:extLst>
          </p:cNvPr>
          <p:cNvSpPr txBox="1"/>
          <p:nvPr/>
        </p:nvSpPr>
        <p:spPr>
          <a:xfrm>
            <a:off x="644769" y="2332296"/>
            <a:ext cx="10563177" cy="7632859"/>
          </a:xfrm>
          <a:prstGeom prst="rect">
            <a:avLst/>
          </a:prstGeom>
        </p:spPr>
        <p:txBody>
          <a:bodyPr wrap="square" lIns="0" tIns="0" rIns="0" bIns="0" rtlCol="0" anchor="t">
            <a:spAutoFit/>
          </a:bodyPr>
          <a:lstStyle/>
          <a:p>
            <a:r>
              <a:rPr lang="en-AU" sz="1600" b="1">
                <a:latin typeface="VIC" panose="00000500000000000000" pitchFamily="2" charset="0"/>
              </a:rPr>
              <a:t>Get ready for Cultural Diversity Week 2025—Victoria’s biggest celebration of multiculturalism!</a:t>
            </a:r>
            <a:br>
              <a:rPr lang="en-AU" sz="1600" b="1">
                <a:latin typeface="VIC" panose="00000500000000000000" pitchFamily="2" charset="0"/>
              </a:rPr>
            </a:br>
            <a:br>
              <a:rPr lang="en-AU" sz="1600">
                <a:latin typeface="VIC" panose="00000500000000000000" pitchFamily="2" charset="0"/>
              </a:rPr>
            </a:br>
            <a:r>
              <a:rPr lang="en-AU" sz="1600">
                <a:latin typeface="VIC" panose="00000500000000000000" pitchFamily="2" charset="0"/>
              </a:rPr>
              <a:t>From </a:t>
            </a:r>
            <a:r>
              <a:rPr lang="en-AU" sz="1600" b="1">
                <a:latin typeface="VIC" panose="00000500000000000000" pitchFamily="2" charset="0"/>
              </a:rPr>
              <a:t>17–23 March</a:t>
            </a:r>
            <a:r>
              <a:rPr lang="en-AU" sz="1600">
                <a:latin typeface="VIC" panose="00000500000000000000" pitchFamily="2" charset="0"/>
              </a:rPr>
              <a:t>, immerse yourself in a week of vibrant events, inspiring storytelling, and cultural pride as we come together to honour the stories, traditions, and contributions that make Victoria extraordinary.</a:t>
            </a:r>
          </a:p>
          <a:p>
            <a:br>
              <a:rPr lang="en-AU" sz="1600">
                <a:latin typeface="VIC" panose="00000500000000000000" pitchFamily="2" charset="0"/>
              </a:rPr>
            </a:br>
            <a:r>
              <a:rPr lang="en-AU" sz="1600">
                <a:latin typeface="VIC" panose="00000500000000000000" pitchFamily="2" charset="0"/>
              </a:rPr>
              <a:t>Whether you're hosting an event, joining the flagship Cultural Diversity Festival, or sharing your cultural story online, there’s a way for everyone to get involved.</a:t>
            </a:r>
          </a:p>
          <a:p>
            <a:endParaRPr lang="en-AU" sz="1600">
              <a:latin typeface="VIC" panose="00000500000000000000" pitchFamily="2" charset="0"/>
            </a:endParaRPr>
          </a:p>
          <a:p>
            <a:r>
              <a:rPr lang="en-AU" sz="1600">
                <a:latin typeface="VIC" panose="00000500000000000000" pitchFamily="2" charset="0"/>
              </a:rPr>
              <a:t>🌟 </a:t>
            </a:r>
            <a:r>
              <a:rPr lang="en-AU" sz="1600" b="1">
                <a:latin typeface="VIC" panose="00000500000000000000" pitchFamily="2" charset="0"/>
              </a:rPr>
              <a:t>Host or Register an Event</a:t>
            </a:r>
            <a:br>
              <a:rPr lang="en-AU" sz="1600">
                <a:latin typeface="VIC" panose="00000500000000000000" pitchFamily="2" charset="0"/>
              </a:rPr>
            </a:br>
            <a:r>
              <a:rPr lang="en-AU" sz="1600">
                <a:latin typeface="VIC" panose="00000500000000000000" pitchFamily="2" charset="0"/>
              </a:rPr>
              <a:t>Make your community a part of the celebration! Register your event on </a:t>
            </a:r>
            <a:r>
              <a:rPr lang="en-AU" sz="1600" b="1" err="1">
                <a:latin typeface="VIC" panose="00000500000000000000" pitchFamily="2" charset="0"/>
              </a:rPr>
              <a:t>VMConnect</a:t>
            </a:r>
            <a:r>
              <a:rPr lang="en-AU" sz="1600">
                <a:latin typeface="VIC" panose="00000500000000000000" pitchFamily="2" charset="0"/>
              </a:rPr>
              <a:t>, the online hub for multicultural events in Victoria: </a:t>
            </a:r>
            <a:r>
              <a:rPr lang="en-AU" sz="1600">
                <a:latin typeface="VIC" panose="00000500000000000000" pitchFamily="2" charset="0"/>
                <a:hlinkClick r:id="rId3"/>
              </a:rPr>
              <a:t>Visit the Cultural Diversity Week website for details</a:t>
            </a:r>
            <a:r>
              <a:rPr lang="en-AU" sz="1600">
                <a:latin typeface="VIC" panose="00000500000000000000" pitchFamily="2" charset="0"/>
              </a:rPr>
              <a:t>.</a:t>
            </a:r>
          </a:p>
          <a:p>
            <a:endParaRPr lang="en-AU" sz="1600">
              <a:latin typeface="VIC" panose="00000500000000000000" pitchFamily="2" charset="0"/>
            </a:endParaRPr>
          </a:p>
          <a:p>
            <a:r>
              <a:rPr lang="en-AU" sz="1600">
                <a:latin typeface="VIC" panose="00000500000000000000" pitchFamily="2" charset="0"/>
              </a:rPr>
              <a:t>🌟 </a:t>
            </a:r>
            <a:r>
              <a:rPr lang="en-AU" sz="1600" b="1">
                <a:latin typeface="VIC" panose="00000500000000000000" pitchFamily="2" charset="0"/>
              </a:rPr>
              <a:t>Be Part of Our Digital Campaign</a:t>
            </a:r>
            <a:br>
              <a:rPr lang="en-AU" sz="1600">
                <a:latin typeface="VIC" panose="00000500000000000000" pitchFamily="2" charset="0"/>
              </a:rPr>
            </a:br>
            <a:r>
              <a:rPr lang="en-AU" sz="1600">
                <a:latin typeface="VIC" panose="00000500000000000000" pitchFamily="2" charset="0"/>
              </a:rPr>
              <a:t>Celebrate this year’s theme, </a:t>
            </a:r>
            <a:r>
              <a:rPr lang="en-AU" sz="1600" b="1">
                <a:latin typeface="VIC" panose="00000500000000000000" pitchFamily="2" charset="0"/>
              </a:rPr>
              <a:t>"Embrace the Journey, Shape Our Future,"</a:t>
            </a:r>
            <a:r>
              <a:rPr lang="en-AU" sz="1600">
                <a:latin typeface="VIC" panose="00000500000000000000" pitchFamily="2" charset="0"/>
              </a:rPr>
              <a:t> by sharing your unique cultural story. Record a short video, photo, or narrative, and post it on social media using </a:t>
            </a:r>
            <a:r>
              <a:rPr lang="en-AU" sz="1600" b="1">
                <a:latin typeface="VIC" panose="00000500000000000000" pitchFamily="2" charset="0"/>
              </a:rPr>
              <a:t>#CDW2025</a:t>
            </a:r>
            <a:r>
              <a:rPr lang="en-AU" sz="1600">
                <a:latin typeface="VIC" panose="00000500000000000000" pitchFamily="2" charset="0"/>
              </a:rPr>
              <a:t>, </a:t>
            </a:r>
            <a:r>
              <a:rPr lang="en-AU" sz="1600" b="1">
                <a:latin typeface="VIC" panose="00000500000000000000" pitchFamily="2" charset="0"/>
              </a:rPr>
              <a:t>#EmbraceTheJourney</a:t>
            </a:r>
            <a:r>
              <a:rPr lang="en-AU" sz="1600">
                <a:latin typeface="VIC" panose="00000500000000000000" pitchFamily="2" charset="0"/>
              </a:rPr>
              <a:t>, and </a:t>
            </a:r>
            <a:r>
              <a:rPr lang="en-AU" sz="1600" b="1">
                <a:latin typeface="VIC" panose="00000500000000000000" pitchFamily="2" charset="0"/>
              </a:rPr>
              <a:t>#ShapeOurFuture</a:t>
            </a:r>
            <a:r>
              <a:rPr lang="en-AU" sz="1600">
                <a:latin typeface="VIC" panose="00000500000000000000" pitchFamily="2" charset="0"/>
              </a:rPr>
              <a:t>. Don’t forget to tag @multiculturevic to be featured.</a:t>
            </a:r>
          </a:p>
          <a:p>
            <a:endParaRPr lang="en-AU" sz="1600">
              <a:latin typeface="VIC" panose="00000500000000000000" pitchFamily="2" charset="0"/>
            </a:endParaRPr>
          </a:p>
          <a:p>
            <a:r>
              <a:rPr lang="en-AU" sz="1600">
                <a:latin typeface="VIC" panose="00000500000000000000" pitchFamily="2" charset="0"/>
              </a:rPr>
              <a:t>🎁 All participants who host and event or create a video will go into a draw to win exciting prizes. See website for more details.</a:t>
            </a:r>
          </a:p>
          <a:p>
            <a:endParaRPr lang="en-AU" sz="1600">
              <a:latin typeface="VIC" panose="00000500000000000000" pitchFamily="2" charset="0"/>
            </a:endParaRPr>
          </a:p>
          <a:p>
            <a:r>
              <a:rPr lang="en-AU" sz="1600">
                <a:latin typeface="VIC" panose="00000500000000000000" pitchFamily="2" charset="0"/>
              </a:rPr>
              <a:t>🌟 </a:t>
            </a:r>
            <a:r>
              <a:rPr lang="en-AU" sz="1600" b="1">
                <a:latin typeface="VIC" panose="00000500000000000000" pitchFamily="2" charset="0"/>
              </a:rPr>
              <a:t>Join the Flagship Event: Cultural Diversity Festival 2025</a:t>
            </a:r>
            <a:br>
              <a:rPr lang="en-AU" sz="1600">
                <a:latin typeface="VIC" panose="00000500000000000000" pitchFamily="2" charset="0"/>
              </a:rPr>
            </a:br>
            <a:r>
              <a:rPr lang="en-AU" sz="1600">
                <a:latin typeface="VIC" panose="00000500000000000000" pitchFamily="2" charset="0"/>
              </a:rPr>
              <a:t>Taking place from </a:t>
            </a:r>
            <a:r>
              <a:rPr lang="en-AU" sz="1600" b="1">
                <a:latin typeface="VIC" panose="00000500000000000000" pitchFamily="2" charset="0"/>
              </a:rPr>
              <a:t>21–23 March</a:t>
            </a:r>
            <a:r>
              <a:rPr lang="en-AU" sz="1600">
                <a:latin typeface="VIC" panose="00000500000000000000" pitchFamily="2" charset="0"/>
              </a:rPr>
              <a:t> at the iconic </a:t>
            </a:r>
            <a:r>
              <a:rPr lang="en-AU" sz="1600" b="1">
                <a:latin typeface="VIC" panose="00000500000000000000" pitchFamily="2" charset="0"/>
              </a:rPr>
              <a:t>Grazeland in Spotswood</a:t>
            </a:r>
            <a:r>
              <a:rPr lang="en-AU" sz="1600">
                <a:latin typeface="VIC" panose="00000500000000000000" pitchFamily="2" charset="0"/>
              </a:rPr>
              <a:t>, this festival is packed with global flavours, vibrant entertainment, and cultural pride:</a:t>
            </a:r>
          </a:p>
          <a:p>
            <a:pPr>
              <a:buFont typeface="Arial" panose="020B0604020202020204" pitchFamily="34" charset="0"/>
              <a:buChar char="•"/>
            </a:pPr>
            <a:r>
              <a:rPr lang="en-AU" sz="1600">
                <a:latin typeface="VIC" panose="00000500000000000000" pitchFamily="2" charset="0"/>
              </a:rPr>
              <a:t>Indulge in cuisine from around the globe.</a:t>
            </a:r>
          </a:p>
          <a:p>
            <a:pPr>
              <a:buFont typeface="Arial" panose="020B0604020202020204" pitchFamily="34" charset="0"/>
              <a:buChar char="•"/>
            </a:pPr>
            <a:r>
              <a:rPr lang="en-AU" sz="1600">
                <a:latin typeface="VIC" panose="00000500000000000000" pitchFamily="2" charset="0"/>
              </a:rPr>
              <a:t>Enjoy live music, cultural performances, and family-friendly activities.</a:t>
            </a:r>
          </a:p>
          <a:p>
            <a:pPr>
              <a:buFont typeface="Arial" panose="020B0604020202020204" pitchFamily="34" charset="0"/>
              <a:buChar char="•"/>
            </a:pPr>
            <a:r>
              <a:rPr lang="en-AU" sz="1600">
                <a:latin typeface="VIC" panose="00000500000000000000" pitchFamily="2" charset="0"/>
              </a:rPr>
              <a:t>Wear your favourite cultural attire or colours and celebrate diversity in style!</a:t>
            </a:r>
            <a:br>
              <a:rPr lang="en-AU" sz="1600">
                <a:latin typeface="VIC" panose="00000500000000000000" pitchFamily="2" charset="0"/>
              </a:rPr>
            </a:br>
            <a:r>
              <a:rPr lang="en-AU" sz="1600">
                <a:latin typeface="VIC" panose="00000500000000000000" pitchFamily="2" charset="0"/>
              </a:rPr>
              <a:t>🎟️ Entry: $4 (children under 12 free)</a:t>
            </a:r>
          </a:p>
          <a:p>
            <a:endParaRPr lang="en-AU" sz="1600">
              <a:latin typeface="VIC" panose="00000500000000000000" pitchFamily="2" charset="0"/>
            </a:endParaRPr>
          </a:p>
          <a:p>
            <a:r>
              <a:rPr lang="en-AU" sz="1600">
                <a:latin typeface="VIC" panose="00000500000000000000" pitchFamily="2" charset="0"/>
              </a:rPr>
              <a:t>Let’s honour the past, celebrate the present, and shape a multicultural future together.</a:t>
            </a:r>
          </a:p>
          <a:p>
            <a:r>
              <a:rPr lang="en-AU" sz="1600">
                <a:latin typeface="VIC" panose="00000500000000000000" pitchFamily="2" charset="0"/>
              </a:rPr>
              <a:t>#CulturalDiversityWeek #CDW2025 #EmbraceTheJourney #ShapeOurFuture</a:t>
            </a:r>
          </a:p>
          <a:p>
            <a:endParaRPr lang="en-AU" sz="1600">
              <a:effectLst/>
              <a:latin typeface="Aptos" panose="020B0004020202020204" pitchFamily="34" charset="0"/>
              <a:ea typeface="Aptos" panose="020B0004020202020204" pitchFamily="34" charset="0"/>
              <a:cs typeface="Aptos" panose="020B0004020202020204" pitchFamily="34" charset="0"/>
            </a:endParaRPr>
          </a:p>
        </p:txBody>
      </p:sp>
      <p:pic>
        <p:nvPicPr>
          <p:cNvPr id="8" name="Picture 7">
            <a:extLst>
              <a:ext uri="{FF2B5EF4-FFF2-40B4-BE49-F238E27FC236}">
                <a16:creationId xmlns:a16="http://schemas.microsoft.com/office/drawing/2014/main" id="{A20AE6AA-7615-8328-F329-739F1865824E}"/>
              </a:ext>
            </a:extLst>
          </p:cNvPr>
          <p:cNvPicPr>
            <a:picLocks noChangeAspect="1"/>
          </p:cNvPicPr>
          <p:nvPr/>
        </p:nvPicPr>
        <p:blipFill>
          <a:blip r:embed="rId4"/>
          <a:stretch>
            <a:fillRect/>
          </a:stretch>
        </p:blipFill>
        <p:spPr>
          <a:xfrm>
            <a:off x="11633559" y="3148602"/>
            <a:ext cx="6463941" cy="2153139"/>
          </a:xfrm>
          <a:prstGeom prst="rect">
            <a:avLst/>
          </a:prstGeom>
        </p:spPr>
      </p:pic>
      <p:pic>
        <p:nvPicPr>
          <p:cNvPr id="2" name="Picture 1" descr="A crowd of people in a tent&#10;&#10;AI-generated content may be incorrect.">
            <a:extLst>
              <a:ext uri="{FF2B5EF4-FFF2-40B4-BE49-F238E27FC236}">
                <a16:creationId xmlns:a16="http://schemas.microsoft.com/office/drawing/2014/main" id="{C011B456-71DD-C8F5-42D2-E78412780721}"/>
              </a:ext>
            </a:extLst>
          </p:cNvPr>
          <p:cNvPicPr>
            <a:picLocks noChangeAspect="1"/>
          </p:cNvPicPr>
          <p:nvPr/>
        </p:nvPicPr>
        <p:blipFill>
          <a:blip r:embed="rId5"/>
          <a:stretch>
            <a:fillRect/>
          </a:stretch>
        </p:blipFill>
        <p:spPr>
          <a:xfrm>
            <a:off x="11622795" y="5538271"/>
            <a:ext cx="6472411" cy="4264447"/>
          </a:xfrm>
          <a:prstGeom prst="rect">
            <a:avLst/>
          </a:prstGeom>
        </p:spPr>
      </p:pic>
      <p:pic>
        <p:nvPicPr>
          <p:cNvPr id="9" name="Picture 8">
            <a:extLst>
              <a:ext uri="{FF2B5EF4-FFF2-40B4-BE49-F238E27FC236}">
                <a16:creationId xmlns:a16="http://schemas.microsoft.com/office/drawing/2014/main" id="{5D566D32-836E-9D18-A485-996C187C7668}"/>
              </a:ext>
            </a:extLst>
          </p:cNvPr>
          <p:cNvPicPr>
            <a:picLocks noChangeAspect="1"/>
          </p:cNvPicPr>
          <p:nvPr/>
        </p:nvPicPr>
        <p:blipFill>
          <a:blip r:embed="rId6"/>
          <a:stretch>
            <a:fillRect/>
          </a:stretch>
        </p:blipFill>
        <p:spPr>
          <a:xfrm>
            <a:off x="12686000" y="5399725"/>
            <a:ext cx="4554843" cy="1314393"/>
          </a:xfrm>
          <a:prstGeom prst="rect">
            <a:avLst/>
          </a:prstGeom>
        </p:spPr>
      </p:pic>
    </p:spTree>
    <p:extLst>
      <p:ext uri="{BB962C8B-B14F-4D97-AF65-F5344CB8AC3E}">
        <p14:creationId xmlns:p14="http://schemas.microsoft.com/office/powerpoint/2010/main" val="126154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BBA6A-F479-83F2-D773-E2BEECBA4AC4}"/>
            </a:ext>
          </a:extLst>
        </p:cNvPr>
        <p:cNvGrpSpPr/>
        <p:nvPr/>
      </p:nvGrpSpPr>
      <p:grpSpPr>
        <a:xfrm>
          <a:off x="0" y="0"/>
          <a:ext cx="0" cy="0"/>
          <a:chOff x="0" y="0"/>
          <a:chExt cx="0" cy="0"/>
        </a:xfrm>
      </p:grpSpPr>
      <p:pic>
        <p:nvPicPr>
          <p:cNvPr id="4" name="Picture 3" descr="A yellow and white rectangle&#10;&#10;Description automatically generated">
            <a:extLst>
              <a:ext uri="{FF2B5EF4-FFF2-40B4-BE49-F238E27FC236}">
                <a16:creationId xmlns:a16="http://schemas.microsoft.com/office/drawing/2014/main" id="{F526BBE7-7E9C-78B8-842C-D4399A094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111"/>
            <a:ext cx="18285714" cy="10285714"/>
          </a:xfrm>
          <a:prstGeom prst="rect">
            <a:avLst/>
          </a:prstGeom>
        </p:spPr>
      </p:pic>
      <p:sp>
        <p:nvSpPr>
          <p:cNvPr id="3" name="TextBox 3">
            <a:extLst>
              <a:ext uri="{FF2B5EF4-FFF2-40B4-BE49-F238E27FC236}">
                <a16:creationId xmlns:a16="http://schemas.microsoft.com/office/drawing/2014/main" id="{74B23EBA-9170-1322-A8B8-2D927A5EB67C}"/>
              </a:ext>
            </a:extLst>
          </p:cNvPr>
          <p:cNvSpPr txBox="1"/>
          <p:nvPr/>
        </p:nvSpPr>
        <p:spPr>
          <a:xfrm>
            <a:off x="533400" y="786503"/>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Internal Creative*</a:t>
            </a:r>
          </a:p>
        </p:txBody>
      </p:sp>
      <p:sp>
        <p:nvSpPr>
          <p:cNvPr id="12" name="TextBox 11">
            <a:extLst>
              <a:ext uri="{FF2B5EF4-FFF2-40B4-BE49-F238E27FC236}">
                <a16:creationId xmlns:a16="http://schemas.microsoft.com/office/drawing/2014/main" id="{14DF23B1-EE91-4F12-8B2E-4602F8C89330}"/>
              </a:ext>
            </a:extLst>
          </p:cNvPr>
          <p:cNvSpPr txBox="1"/>
          <p:nvPr/>
        </p:nvSpPr>
        <p:spPr>
          <a:xfrm>
            <a:off x="704564" y="3355606"/>
            <a:ext cx="8001000" cy="307777"/>
          </a:xfrm>
          <a:prstGeom prst="rect">
            <a:avLst/>
          </a:prstGeom>
        </p:spPr>
        <p:txBody>
          <a:bodyPr wrap="square" lIns="0" tIns="0" rIns="0" bIns="0" rtlCol="0" anchor="t">
            <a:spAutoFit/>
          </a:bodyPr>
          <a:lstStyle/>
          <a:p>
            <a:r>
              <a:rPr lang="en-AU" sz="2000" b="1">
                <a:solidFill>
                  <a:srgbClr val="7030A0"/>
                </a:solidFill>
                <a:latin typeface="VIC"/>
                <a:ea typeface="Aptos" panose="020B0004020202020204" pitchFamily="34" charset="0"/>
                <a:cs typeface="Aptos" panose="020B0004020202020204" pitchFamily="34" charset="0"/>
              </a:rPr>
              <a:t>Virtual background creative</a:t>
            </a:r>
            <a:endParaRPr lang="en-AU" sz="2000" b="1">
              <a:solidFill>
                <a:srgbClr val="7030A0"/>
              </a:solidFill>
              <a:effectLst/>
              <a:latin typeface="VIC"/>
              <a:ea typeface="Aptos" panose="020B0004020202020204" pitchFamily="34" charset="0"/>
              <a:cs typeface="Aptos" panose="020B0004020202020204" pitchFamily="34" charset="0"/>
            </a:endParaRPr>
          </a:p>
        </p:txBody>
      </p:sp>
      <p:sp>
        <p:nvSpPr>
          <p:cNvPr id="7" name="TextBox 6">
            <a:extLst>
              <a:ext uri="{FF2B5EF4-FFF2-40B4-BE49-F238E27FC236}">
                <a16:creationId xmlns:a16="http://schemas.microsoft.com/office/drawing/2014/main" id="{4E114D5C-71B4-1CA3-5339-EE7BD8BAA870}"/>
              </a:ext>
            </a:extLst>
          </p:cNvPr>
          <p:cNvSpPr txBox="1"/>
          <p:nvPr/>
        </p:nvSpPr>
        <p:spPr>
          <a:xfrm>
            <a:off x="533400" y="2408144"/>
            <a:ext cx="15240000" cy="646331"/>
          </a:xfrm>
          <a:prstGeom prst="rect">
            <a:avLst/>
          </a:prstGeom>
          <a:noFill/>
        </p:spPr>
        <p:txBody>
          <a:bodyPr wrap="square" lIns="91440" tIns="45720" rIns="91440" bIns="45720" anchor="t">
            <a:spAutoFit/>
          </a:bodyPr>
          <a:lstStyle/>
          <a:p>
            <a:r>
              <a:rPr lang="en-AU">
                <a:latin typeface="VIC"/>
                <a:ea typeface="Aptos" panose="020B0004020202020204" pitchFamily="34" charset="0"/>
                <a:cs typeface="Aptos" panose="020B0004020202020204" pitchFamily="34" charset="0"/>
              </a:rPr>
              <a:t>*The VMC have developed a Zoom or Microsoft Teams background and email signature to help you promote Cultural Diversity Week</a:t>
            </a:r>
            <a:r>
              <a:rPr lang="en-AU">
                <a:solidFill>
                  <a:schemeClr val="bg1"/>
                </a:solidFill>
                <a:latin typeface="VIC"/>
                <a:ea typeface="Aptos" panose="020B0004020202020204" pitchFamily="34" charset="0"/>
                <a:cs typeface="Aptos" panose="020B0004020202020204" pitchFamily="34" charset="0"/>
              </a:rPr>
              <a:t> .</a:t>
            </a:r>
            <a:br>
              <a:rPr lang="en-AU" b="1" i="1">
                <a:latin typeface="VIC"/>
                <a:ea typeface="Aptos" panose="020B0004020202020204" pitchFamily="34" charset="0"/>
                <a:cs typeface="Aptos" panose="020B0004020202020204" pitchFamily="34" charset="0"/>
              </a:rPr>
            </a:br>
            <a:endParaRPr lang="en-AU" i="1">
              <a:effectLst/>
              <a:latin typeface="Aptos" panose="020B0004020202020204" pitchFamily="34" charset="0"/>
              <a:ea typeface="Aptos" panose="020B0004020202020204" pitchFamily="34" charset="0"/>
              <a:cs typeface="Aptos" panose="020B0004020202020204" pitchFamily="34" charset="0"/>
            </a:endParaRPr>
          </a:p>
        </p:txBody>
      </p:sp>
      <p:sp>
        <p:nvSpPr>
          <p:cNvPr id="9" name="TextBox 8">
            <a:extLst>
              <a:ext uri="{FF2B5EF4-FFF2-40B4-BE49-F238E27FC236}">
                <a16:creationId xmlns:a16="http://schemas.microsoft.com/office/drawing/2014/main" id="{BC922A14-490D-136C-DCCE-88843EA8BD29}"/>
              </a:ext>
            </a:extLst>
          </p:cNvPr>
          <p:cNvSpPr txBox="1"/>
          <p:nvPr/>
        </p:nvSpPr>
        <p:spPr>
          <a:xfrm>
            <a:off x="9334686" y="3349516"/>
            <a:ext cx="8001000" cy="307777"/>
          </a:xfrm>
          <a:prstGeom prst="rect">
            <a:avLst/>
          </a:prstGeom>
        </p:spPr>
        <p:txBody>
          <a:bodyPr wrap="square" lIns="0" tIns="0" rIns="0" bIns="0" rtlCol="0" anchor="t">
            <a:spAutoFit/>
          </a:bodyPr>
          <a:lstStyle/>
          <a:p>
            <a:r>
              <a:rPr lang="en-AU" sz="2000" b="1">
                <a:solidFill>
                  <a:srgbClr val="7030A0"/>
                </a:solidFill>
                <a:latin typeface="VIC"/>
                <a:ea typeface="Aptos" panose="020B0004020202020204" pitchFamily="34" charset="0"/>
                <a:cs typeface="Aptos" panose="020B0004020202020204" pitchFamily="34" charset="0"/>
              </a:rPr>
              <a:t>Email signature</a:t>
            </a:r>
            <a:endParaRPr lang="en-AU" sz="2000" b="1">
              <a:solidFill>
                <a:srgbClr val="7030A0"/>
              </a:solidFill>
              <a:effectLst/>
              <a:latin typeface="VIC"/>
              <a:ea typeface="Aptos" panose="020B0004020202020204" pitchFamily="34" charset="0"/>
              <a:cs typeface="Aptos" panose="020B0004020202020204" pitchFamily="34" charset="0"/>
            </a:endParaRPr>
          </a:p>
        </p:txBody>
      </p:sp>
      <p:pic>
        <p:nvPicPr>
          <p:cNvPr id="5" name="Picture 4">
            <a:extLst>
              <a:ext uri="{FF2B5EF4-FFF2-40B4-BE49-F238E27FC236}">
                <a16:creationId xmlns:a16="http://schemas.microsoft.com/office/drawing/2014/main" id="{9ED48E61-F5BF-58C4-AC98-C92156F8D8FE}"/>
              </a:ext>
            </a:extLst>
          </p:cNvPr>
          <p:cNvPicPr>
            <a:picLocks noChangeAspect="1"/>
          </p:cNvPicPr>
          <p:nvPr/>
        </p:nvPicPr>
        <p:blipFill>
          <a:blip r:embed="rId3"/>
          <a:stretch>
            <a:fillRect/>
          </a:stretch>
        </p:blipFill>
        <p:spPr>
          <a:xfrm>
            <a:off x="704564" y="4022091"/>
            <a:ext cx="7201905" cy="4039164"/>
          </a:xfrm>
          <a:prstGeom prst="rect">
            <a:avLst/>
          </a:prstGeom>
        </p:spPr>
      </p:pic>
      <p:pic>
        <p:nvPicPr>
          <p:cNvPr id="8" name="Picture 7">
            <a:extLst>
              <a:ext uri="{FF2B5EF4-FFF2-40B4-BE49-F238E27FC236}">
                <a16:creationId xmlns:a16="http://schemas.microsoft.com/office/drawing/2014/main" id="{A9734254-496D-E955-28A7-29F8532FC928}"/>
              </a:ext>
            </a:extLst>
          </p:cNvPr>
          <p:cNvPicPr>
            <a:picLocks noChangeAspect="1"/>
          </p:cNvPicPr>
          <p:nvPr/>
        </p:nvPicPr>
        <p:blipFill>
          <a:blip r:embed="rId4"/>
          <a:stretch>
            <a:fillRect/>
          </a:stretch>
        </p:blipFill>
        <p:spPr>
          <a:xfrm>
            <a:off x="9334686" y="4022091"/>
            <a:ext cx="8248750" cy="2723790"/>
          </a:xfrm>
          <a:prstGeom prst="rect">
            <a:avLst/>
          </a:prstGeom>
        </p:spPr>
      </p:pic>
      <p:sp>
        <p:nvSpPr>
          <p:cNvPr id="6" name="TextBox 5">
            <a:extLst>
              <a:ext uri="{FF2B5EF4-FFF2-40B4-BE49-F238E27FC236}">
                <a16:creationId xmlns:a16="http://schemas.microsoft.com/office/drawing/2014/main" id="{5675DC02-AF85-6046-B4DA-CBED4491C894}"/>
              </a:ext>
            </a:extLst>
          </p:cNvPr>
          <p:cNvSpPr txBox="1"/>
          <p:nvPr/>
        </p:nvSpPr>
        <p:spPr>
          <a:xfrm>
            <a:off x="704564" y="9317224"/>
            <a:ext cx="9227126" cy="473206"/>
          </a:xfrm>
          <a:prstGeom prst="rect">
            <a:avLst/>
          </a:prstGeom>
          <a:noFill/>
        </p:spPr>
        <p:txBody>
          <a:bodyPr wrap="square">
            <a:spAutoFit/>
          </a:bodyPr>
          <a:lstStyle/>
          <a:p>
            <a:pPr>
              <a:lnSpc>
                <a:spcPct val="150000"/>
              </a:lnSpc>
            </a:pPr>
            <a:r>
              <a:rPr lang="en-AU" sz="1800">
                <a:solidFill>
                  <a:srgbClr val="1A1A1A"/>
                </a:solidFill>
                <a:latin typeface="VIC"/>
                <a:cs typeface="Arial"/>
              </a:rPr>
              <a:t>Creative assets available </a:t>
            </a:r>
            <a:r>
              <a:rPr lang="en-AU" sz="1800">
                <a:solidFill>
                  <a:srgbClr val="1A1A1A"/>
                </a:solidFill>
                <a:latin typeface="VIC"/>
                <a:cs typeface="Arial"/>
                <a:hlinkClick r:id="rId5"/>
              </a:rPr>
              <a:t>here</a:t>
            </a:r>
            <a:endParaRPr lang="en-AU" sz="1800">
              <a:solidFill>
                <a:srgbClr val="1A1A1A"/>
              </a:solidFill>
              <a:latin typeface="VIC"/>
              <a:cs typeface="Arial"/>
            </a:endParaRPr>
          </a:p>
        </p:txBody>
      </p:sp>
    </p:spTree>
    <p:extLst>
      <p:ext uri="{BB962C8B-B14F-4D97-AF65-F5344CB8AC3E}">
        <p14:creationId xmlns:p14="http://schemas.microsoft.com/office/powerpoint/2010/main" val="379226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4E9F6E69-4943-06E2-785C-9DA3EF11615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4C1623DF-BB73-73DD-CAAB-84058C1C72E9}"/>
              </a:ext>
            </a:extLst>
          </p:cNvPr>
          <p:cNvSpPr txBox="1"/>
          <p:nvPr/>
        </p:nvSpPr>
        <p:spPr>
          <a:xfrm>
            <a:off x="533400" y="786503"/>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Social Media Banners</a:t>
            </a:r>
          </a:p>
        </p:txBody>
      </p:sp>
      <p:sp>
        <p:nvSpPr>
          <p:cNvPr id="12" name="TextBox 11">
            <a:extLst>
              <a:ext uri="{FF2B5EF4-FFF2-40B4-BE49-F238E27FC236}">
                <a16:creationId xmlns:a16="http://schemas.microsoft.com/office/drawing/2014/main" id="{77D55CB4-964B-93B9-0840-54EA9A25ACF6}"/>
              </a:ext>
            </a:extLst>
          </p:cNvPr>
          <p:cNvSpPr txBox="1"/>
          <p:nvPr/>
        </p:nvSpPr>
        <p:spPr>
          <a:xfrm>
            <a:off x="424215" y="3271810"/>
            <a:ext cx="8001000" cy="307777"/>
          </a:xfrm>
          <a:prstGeom prst="rect">
            <a:avLst/>
          </a:prstGeom>
        </p:spPr>
        <p:txBody>
          <a:bodyPr wrap="square" lIns="0" tIns="0" rIns="0" bIns="0" rtlCol="0" anchor="t">
            <a:spAutoFit/>
          </a:bodyPr>
          <a:lstStyle/>
          <a:p>
            <a:r>
              <a:rPr lang="en-AU" sz="2000" b="1">
                <a:solidFill>
                  <a:srgbClr val="7030A0"/>
                </a:solidFill>
                <a:latin typeface="VIC"/>
                <a:ea typeface="Aptos" panose="020B0004020202020204" pitchFamily="34" charset="0"/>
                <a:cs typeface="Aptos" panose="020B0004020202020204" pitchFamily="34" charset="0"/>
              </a:rPr>
              <a:t>Facebook cover banner</a:t>
            </a:r>
            <a:endParaRPr lang="en-AU" sz="2000" b="1">
              <a:solidFill>
                <a:srgbClr val="7030A0"/>
              </a:solidFill>
              <a:effectLst/>
              <a:latin typeface="VIC"/>
              <a:ea typeface="Aptos" panose="020B0004020202020204" pitchFamily="34" charset="0"/>
              <a:cs typeface="Aptos" panose="020B0004020202020204" pitchFamily="34" charset="0"/>
            </a:endParaRPr>
          </a:p>
        </p:txBody>
      </p:sp>
      <p:sp>
        <p:nvSpPr>
          <p:cNvPr id="7" name="TextBox 6">
            <a:extLst>
              <a:ext uri="{FF2B5EF4-FFF2-40B4-BE49-F238E27FC236}">
                <a16:creationId xmlns:a16="http://schemas.microsoft.com/office/drawing/2014/main" id="{DFFBF281-6BC7-09A9-F928-B46D0A92B352}"/>
              </a:ext>
            </a:extLst>
          </p:cNvPr>
          <p:cNvSpPr txBox="1"/>
          <p:nvPr/>
        </p:nvSpPr>
        <p:spPr>
          <a:xfrm>
            <a:off x="346874" y="2572905"/>
            <a:ext cx="9829800" cy="646331"/>
          </a:xfrm>
          <a:prstGeom prst="rect">
            <a:avLst/>
          </a:prstGeom>
          <a:noFill/>
        </p:spPr>
        <p:txBody>
          <a:bodyPr wrap="square">
            <a:spAutoFit/>
          </a:bodyPr>
          <a:lstStyle/>
          <a:p>
            <a:r>
              <a:rPr lang="en-AU">
                <a:latin typeface="VIC"/>
                <a:ea typeface="Aptos" panose="020B0004020202020204" pitchFamily="34" charset="0"/>
                <a:cs typeface="Aptos" panose="020B0004020202020204" pitchFamily="34" charset="0"/>
              </a:rPr>
              <a:t>*The VMC have developed social media event banners to help promote your events</a:t>
            </a:r>
            <a:br>
              <a:rPr lang="en-AU" b="1" i="1">
                <a:latin typeface="VIC"/>
                <a:ea typeface="Aptos" panose="020B0004020202020204" pitchFamily="34" charset="0"/>
                <a:cs typeface="Aptos" panose="020B0004020202020204" pitchFamily="34" charset="0"/>
              </a:rPr>
            </a:br>
            <a:endParaRPr lang="en-AU" i="1">
              <a:effectLst/>
              <a:latin typeface="Aptos" panose="020B0004020202020204" pitchFamily="34" charset="0"/>
              <a:ea typeface="Aptos" panose="020B0004020202020204" pitchFamily="34" charset="0"/>
              <a:cs typeface="Aptos" panose="020B0004020202020204" pitchFamily="34" charset="0"/>
            </a:endParaRPr>
          </a:p>
        </p:txBody>
      </p:sp>
      <p:sp>
        <p:nvSpPr>
          <p:cNvPr id="2" name="TextBox 1">
            <a:extLst>
              <a:ext uri="{FF2B5EF4-FFF2-40B4-BE49-F238E27FC236}">
                <a16:creationId xmlns:a16="http://schemas.microsoft.com/office/drawing/2014/main" id="{8368FF5D-DD54-191A-8E1D-476FE53D3FC2}"/>
              </a:ext>
            </a:extLst>
          </p:cNvPr>
          <p:cNvSpPr txBox="1"/>
          <p:nvPr/>
        </p:nvSpPr>
        <p:spPr>
          <a:xfrm>
            <a:off x="9034817" y="3366014"/>
            <a:ext cx="8001000" cy="307777"/>
          </a:xfrm>
          <a:prstGeom prst="rect">
            <a:avLst/>
          </a:prstGeom>
        </p:spPr>
        <p:txBody>
          <a:bodyPr wrap="square" lIns="0" tIns="0" rIns="0" bIns="0" rtlCol="0" anchor="t">
            <a:spAutoFit/>
          </a:bodyPr>
          <a:lstStyle/>
          <a:p>
            <a:r>
              <a:rPr lang="en-AU" sz="2000" b="1">
                <a:solidFill>
                  <a:srgbClr val="7030A0"/>
                </a:solidFill>
                <a:latin typeface="VIC"/>
                <a:ea typeface="Aptos" panose="020B0004020202020204" pitchFamily="34" charset="0"/>
                <a:cs typeface="Aptos" panose="020B0004020202020204" pitchFamily="34" charset="0"/>
              </a:rPr>
              <a:t>LinkedIn banner</a:t>
            </a:r>
            <a:endParaRPr lang="en-AU" sz="2000" b="1">
              <a:solidFill>
                <a:srgbClr val="7030A0"/>
              </a:solidFill>
              <a:effectLst/>
              <a:latin typeface="VIC"/>
              <a:ea typeface="Aptos" panose="020B0004020202020204" pitchFamily="34" charset="0"/>
              <a:cs typeface="Aptos" panose="020B0004020202020204" pitchFamily="34" charset="0"/>
            </a:endParaRPr>
          </a:p>
        </p:txBody>
      </p:sp>
      <p:pic>
        <p:nvPicPr>
          <p:cNvPr id="9" name="Picture 8">
            <a:extLst>
              <a:ext uri="{FF2B5EF4-FFF2-40B4-BE49-F238E27FC236}">
                <a16:creationId xmlns:a16="http://schemas.microsoft.com/office/drawing/2014/main" id="{D202B094-ADB6-59F9-351A-2C3434833D51}"/>
              </a:ext>
            </a:extLst>
          </p:cNvPr>
          <p:cNvPicPr>
            <a:picLocks noChangeAspect="1"/>
          </p:cNvPicPr>
          <p:nvPr/>
        </p:nvPicPr>
        <p:blipFill>
          <a:blip r:embed="rId3"/>
          <a:stretch>
            <a:fillRect/>
          </a:stretch>
        </p:blipFill>
        <p:spPr>
          <a:xfrm>
            <a:off x="9034817" y="4012790"/>
            <a:ext cx="8685618" cy="2132738"/>
          </a:xfrm>
          <a:prstGeom prst="rect">
            <a:avLst/>
          </a:prstGeom>
        </p:spPr>
      </p:pic>
      <p:pic>
        <p:nvPicPr>
          <p:cNvPr id="11" name="Picture 10">
            <a:extLst>
              <a:ext uri="{FF2B5EF4-FFF2-40B4-BE49-F238E27FC236}">
                <a16:creationId xmlns:a16="http://schemas.microsoft.com/office/drawing/2014/main" id="{29520055-B3F2-DF37-BFD2-AB8FC883253B}"/>
              </a:ext>
            </a:extLst>
          </p:cNvPr>
          <p:cNvPicPr>
            <a:picLocks noChangeAspect="1"/>
          </p:cNvPicPr>
          <p:nvPr/>
        </p:nvPicPr>
        <p:blipFill>
          <a:blip r:embed="rId4"/>
          <a:stretch>
            <a:fillRect/>
          </a:stretch>
        </p:blipFill>
        <p:spPr>
          <a:xfrm>
            <a:off x="346874" y="4012790"/>
            <a:ext cx="8424010" cy="3071171"/>
          </a:xfrm>
          <a:prstGeom prst="rect">
            <a:avLst/>
          </a:prstGeom>
        </p:spPr>
      </p:pic>
      <p:sp>
        <p:nvSpPr>
          <p:cNvPr id="4" name="TextBox 3">
            <a:extLst>
              <a:ext uri="{FF2B5EF4-FFF2-40B4-BE49-F238E27FC236}">
                <a16:creationId xmlns:a16="http://schemas.microsoft.com/office/drawing/2014/main" id="{8453519C-49BF-BC46-1B5B-196F72074046}"/>
              </a:ext>
            </a:extLst>
          </p:cNvPr>
          <p:cNvSpPr txBox="1"/>
          <p:nvPr/>
        </p:nvSpPr>
        <p:spPr>
          <a:xfrm>
            <a:off x="704564" y="9317224"/>
            <a:ext cx="9227126" cy="473206"/>
          </a:xfrm>
          <a:prstGeom prst="rect">
            <a:avLst/>
          </a:prstGeom>
          <a:noFill/>
        </p:spPr>
        <p:txBody>
          <a:bodyPr wrap="square">
            <a:spAutoFit/>
          </a:bodyPr>
          <a:lstStyle/>
          <a:p>
            <a:pPr>
              <a:lnSpc>
                <a:spcPct val="150000"/>
              </a:lnSpc>
            </a:pPr>
            <a:r>
              <a:rPr lang="en-AU" sz="1800">
                <a:solidFill>
                  <a:srgbClr val="1A1A1A"/>
                </a:solidFill>
                <a:latin typeface="VIC"/>
                <a:cs typeface="Arial"/>
              </a:rPr>
              <a:t>Creative assets available </a:t>
            </a:r>
            <a:r>
              <a:rPr lang="en-AU" sz="1800">
                <a:solidFill>
                  <a:srgbClr val="1A1A1A"/>
                </a:solidFill>
                <a:latin typeface="VIC"/>
                <a:cs typeface="Arial"/>
                <a:hlinkClick r:id="rId5"/>
              </a:rPr>
              <a:t>here</a:t>
            </a:r>
            <a:endParaRPr lang="en-AU" sz="1800">
              <a:solidFill>
                <a:srgbClr val="1A1A1A"/>
              </a:solidFill>
              <a:latin typeface="VIC"/>
              <a:cs typeface="Arial"/>
            </a:endParaRPr>
          </a:p>
        </p:txBody>
      </p:sp>
    </p:spTree>
    <p:extLst>
      <p:ext uri="{BB962C8B-B14F-4D97-AF65-F5344CB8AC3E}">
        <p14:creationId xmlns:p14="http://schemas.microsoft.com/office/powerpoint/2010/main" val="939247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and white rectangle&#10;&#10;Description automatically generated">
            <a:extLst>
              <a:ext uri="{FF2B5EF4-FFF2-40B4-BE49-F238E27FC236}">
                <a16:creationId xmlns:a16="http://schemas.microsoft.com/office/drawing/2014/main" id="{3E94C206-B3E0-4AB5-8E19-9BFE33224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817"/>
            <a:ext cx="18271245" cy="10285714"/>
          </a:xfrm>
          <a:prstGeom prst="rect">
            <a:avLst/>
          </a:prstGeom>
        </p:spPr>
      </p:pic>
      <p:sp>
        <p:nvSpPr>
          <p:cNvPr id="3" name="TextBox 3"/>
          <p:cNvSpPr txBox="1"/>
          <p:nvPr/>
        </p:nvSpPr>
        <p:spPr>
          <a:xfrm>
            <a:off x="533400" y="564126"/>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Promotional poster*</a:t>
            </a:r>
            <a:endParaRPr lang="en-US" sz="5000" b="1">
              <a:latin typeface="VIC" panose="00000500000000000000" pitchFamily="2" charset="0"/>
              <a:ea typeface="Arial Bold"/>
              <a:cs typeface="Arial Bold"/>
              <a:sym typeface="Arial Bold"/>
            </a:endParaRPr>
          </a:p>
        </p:txBody>
      </p:sp>
      <p:sp>
        <p:nvSpPr>
          <p:cNvPr id="10" name="TextBox 9">
            <a:extLst>
              <a:ext uri="{FF2B5EF4-FFF2-40B4-BE49-F238E27FC236}">
                <a16:creationId xmlns:a16="http://schemas.microsoft.com/office/drawing/2014/main" id="{BE5FB9FD-AC3A-D128-AA3D-3478EB8CA2B0}"/>
              </a:ext>
            </a:extLst>
          </p:cNvPr>
          <p:cNvSpPr txBox="1"/>
          <p:nvPr/>
        </p:nvSpPr>
        <p:spPr>
          <a:xfrm>
            <a:off x="1066800" y="2044044"/>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A4/A3 </a:t>
            </a:r>
            <a:r>
              <a:rPr lang="en-AU" sz="2000" b="1">
                <a:solidFill>
                  <a:srgbClr val="7030A0"/>
                </a:solidFill>
                <a:latin typeface="VIC"/>
                <a:ea typeface="Aptos" panose="020B0004020202020204" pitchFamily="34" charset="0"/>
                <a:cs typeface="Aptos" panose="020B0004020202020204" pitchFamily="34" charset="0"/>
              </a:rPr>
              <a:t>Poster</a:t>
            </a:r>
            <a:endParaRPr lang="en-AU" sz="2000" b="1">
              <a:solidFill>
                <a:srgbClr val="7030A0"/>
              </a:solidFill>
              <a:effectLst/>
              <a:latin typeface="VIC"/>
              <a:ea typeface="Aptos" panose="020B0004020202020204" pitchFamily="34" charset="0"/>
              <a:cs typeface="Aptos" panose="020B0004020202020204" pitchFamily="34" charset="0"/>
            </a:endParaRPr>
          </a:p>
        </p:txBody>
      </p:sp>
      <p:sp>
        <p:nvSpPr>
          <p:cNvPr id="4" name="TextBox 4">
            <a:extLst>
              <a:ext uri="{FF2B5EF4-FFF2-40B4-BE49-F238E27FC236}">
                <a16:creationId xmlns:a16="http://schemas.microsoft.com/office/drawing/2014/main" id="{2E6B9AD0-CA8F-5A6F-AEF0-D5AFFB1257CA}"/>
              </a:ext>
            </a:extLst>
          </p:cNvPr>
          <p:cNvSpPr txBox="1"/>
          <p:nvPr/>
        </p:nvSpPr>
        <p:spPr>
          <a:xfrm>
            <a:off x="533400" y="1117193"/>
            <a:ext cx="9982200" cy="830997"/>
          </a:xfrm>
          <a:prstGeom prst="rect">
            <a:avLst/>
          </a:prstGeom>
        </p:spPr>
        <p:txBody>
          <a:bodyPr wrap="square" lIns="0" tIns="0" rIns="0" bIns="0" rtlCol="0" anchor="t">
            <a:spAutoFit/>
          </a:bodyPr>
          <a:lstStyle/>
          <a:p>
            <a:r>
              <a:rPr lang="en-AU" i="1">
                <a:latin typeface="VIC"/>
                <a:ea typeface="Aptos" panose="020B0004020202020204" pitchFamily="34" charset="0"/>
                <a:cs typeface="Aptos" panose="020B0004020202020204" pitchFamily="34" charset="0"/>
              </a:rPr>
              <a:t>*Please note that posters can be adjusted to be printed in A4 or A3 or can be used as a digital flyer/ screen to promote Cultural Diversity Week</a:t>
            </a:r>
            <a:br>
              <a:rPr lang="en-AU" b="1" i="1">
                <a:latin typeface="VIC"/>
                <a:ea typeface="Aptos" panose="020B0004020202020204" pitchFamily="34" charset="0"/>
                <a:cs typeface="Aptos" panose="020B0004020202020204" pitchFamily="34" charset="0"/>
              </a:rPr>
            </a:br>
            <a:endParaRPr lang="en-AU" i="1">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8235E23C-F46E-3BA2-1901-93A22B3FA159}"/>
              </a:ext>
            </a:extLst>
          </p:cNvPr>
          <p:cNvPicPr>
            <a:picLocks noChangeAspect="1"/>
          </p:cNvPicPr>
          <p:nvPr/>
        </p:nvPicPr>
        <p:blipFill>
          <a:blip r:embed="rId3"/>
          <a:stretch>
            <a:fillRect/>
          </a:stretch>
        </p:blipFill>
        <p:spPr>
          <a:xfrm>
            <a:off x="1066800" y="2436352"/>
            <a:ext cx="4890247" cy="6949963"/>
          </a:xfrm>
          <a:prstGeom prst="rect">
            <a:avLst/>
          </a:prstGeom>
        </p:spPr>
      </p:pic>
      <p:sp>
        <p:nvSpPr>
          <p:cNvPr id="2" name="TextBox 1">
            <a:extLst>
              <a:ext uri="{FF2B5EF4-FFF2-40B4-BE49-F238E27FC236}">
                <a16:creationId xmlns:a16="http://schemas.microsoft.com/office/drawing/2014/main" id="{C3F55309-63FD-9AD8-7B23-BA6283936E47}"/>
              </a:ext>
            </a:extLst>
          </p:cNvPr>
          <p:cNvSpPr txBox="1"/>
          <p:nvPr/>
        </p:nvSpPr>
        <p:spPr>
          <a:xfrm>
            <a:off x="1019300" y="9486271"/>
            <a:ext cx="9227126" cy="473206"/>
          </a:xfrm>
          <a:prstGeom prst="rect">
            <a:avLst/>
          </a:prstGeom>
          <a:noFill/>
        </p:spPr>
        <p:txBody>
          <a:bodyPr wrap="square">
            <a:spAutoFit/>
          </a:bodyPr>
          <a:lstStyle/>
          <a:p>
            <a:pPr>
              <a:lnSpc>
                <a:spcPct val="150000"/>
              </a:lnSpc>
            </a:pPr>
            <a:r>
              <a:rPr lang="en-AU" sz="1800">
                <a:solidFill>
                  <a:srgbClr val="1A1A1A"/>
                </a:solidFill>
                <a:latin typeface="VIC"/>
                <a:cs typeface="Arial"/>
              </a:rPr>
              <a:t>Creative assets available </a:t>
            </a:r>
            <a:r>
              <a:rPr lang="en-AU" sz="1800">
                <a:solidFill>
                  <a:srgbClr val="1A1A1A"/>
                </a:solidFill>
                <a:latin typeface="VIC"/>
                <a:cs typeface="Arial"/>
                <a:hlinkClick r:id="rId4"/>
              </a:rPr>
              <a:t>here</a:t>
            </a:r>
            <a:endParaRPr lang="en-AU" sz="1800">
              <a:solidFill>
                <a:srgbClr val="1A1A1A"/>
              </a:solidFill>
              <a:latin typeface="VIC"/>
              <a:cs typeface="Arial"/>
            </a:endParaRPr>
          </a:p>
        </p:txBody>
      </p:sp>
      <p:pic>
        <p:nvPicPr>
          <p:cNvPr id="12" name="Picture 11" descr="A yellow and pink text with pink text&#10;&#10;Description automatically generated with medium confidence">
            <a:extLst>
              <a:ext uri="{FF2B5EF4-FFF2-40B4-BE49-F238E27FC236}">
                <a16:creationId xmlns:a16="http://schemas.microsoft.com/office/drawing/2014/main" id="{39B8DE60-F6E5-291F-C32B-DDC3CDED3E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3681" y="2436352"/>
            <a:ext cx="4913623" cy="6949962"/>
          </a:xfrm>
          <a:prstGeom prst="rect">
            <a:avLst/>
          </a:prstGeom>
        </p:spPr>
      </p:pic>
    </p:spTree>
    <p:extLst>
      <p:ext uri="{BB962C8B-B14F-4D97-AF65-F5344CB8AC3E}">
        <p14:creationId xmlns:p14="http://schemas.microsoft.com/office/powerpoint/2010/main" val="92190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and white rectangle&#10;&#10;Description automatically generated">
            <a:extLst>
              <a:ext uri="{FF2B5EF4-FFF2-40B4-BE49-F238E27FC236}">
                <a16:creationId xmlns:a16="http://schemas.microsoft.com/office/drawing/2014/main" id="{603240A2-C357-B0D5-0B58-9500F9759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
            <a:ext cx="18285714" cy="10285714"/>
          </a:xfrm>
          <a:prstGeom prst="rect">
            <a:avLst/>
          </a:prstGeom>
        </p:spPr>
      </p:pic>
      <p:sp>
        <p:nvSpPr>
          <p:cNvPr id="3" name="TextBox 3"/>
          <p:cNvSpPr txBox="1"/>
          <p:nvPr/>
        </p:nvSpPr>
        <p:spPr>
          <a:xfrm>
            <a:off x="533400" y="520437"/>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Key milestones*</a:t>
            </a:r>
            <a:endParaRPr lang="en-US" sz="5000" b="1">
              <a:latin typeface="VIC" panose="00000500000000000000" pitchFamily="2" charset="0"/>
              <a:ea typeface="Arial Bold"/>
              <a:cs typeface="Arial Bold"/>
              <a:sym typeface="Arial Bold"/>
            </a:endParaRPr>
          </a:p>
        </p:txBody>
      </p:sp>
      <p:sp>
        <p:nvSpPr>
          <p:cNvPr id="5" name="Rectangle 1">
            <a:extLst>
              <a:ext uri="{FF2B5EF4-FFF2-40B4-BE49-F238E27FC236}">
                <a16:creationId xmlns:a16="http://schemas.microsoft.com/office/drawing/2014/main" id="{49B0CB7D-D4A7-EB5B-959F-237F514D694C}"/>
              </a:ext>
            </a:extLst>
          </p:cNvPr>
          <p:cNvSpPr>
            <a:spLocks noChangeArrowheads="1"/>
          </p:cNvSpPr>
          <p:nvPr/>
        </p:nvSpPr>
        <p:spPr bwMode="auto">
          <a:xfrm>
            <a:off x="2133599" y="2632747"/>
            <a:ext cx="298026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090584E2-558B-413D-DD1F-643A739F6FD8}"/>
              </a:ext>
            </a:extLst>
          </p:cNvPr>
          <p:cNvGraphicFramePr>
            <a:graphicFrameLocks noGrp="1"/>
          </p:cNvGraphicFramePr>
          <p:nvPr>
            <p:extLst>
              <p:ext uri="{D42A27DB-BD31-4B8C-83A1-F6EECF244321}">
                <p14:modId xmlns:p14="http://schemas.microsoft.com/office/powerpoint/2010/main" val="1681333277"/>
              </p:ext>
            </p:extLst>
          </p:nvPr>
        </p:nvGraphicFramePr>
        <p:xfrm>
          <a:off x="2369688" y="3279078"/>
          <a:ext cx="13546337" cy="4347816"/>
        </p:xfrm>
        <a:graphic>
          <a:graphicData uri="http://schemas.openxmlformats.org/drawingml/2006/table">
            <a:tbl>
              <a:tblPr firstRow="1" bandRow="1">
                <a:solidFill>
                  <a:srgbClr val="FFFFFF"/>
                </a:solidFill>
                <a:tableStyleId>{00A15C55-8517-42AA-B614-E9B94910E393}</a:tableStyleId>
              </a:tblPr>
              <a:tblGrid>
                <a:gridCol w="8392121">
                  <a:extLst>
                    <a:ext uri="{9D8B030D-6E8A-4147-A177-3AD203B41FA5}">
                      <a16:colId xmlns:a16="http://schemas.microsoft.com/office/drawing/2014/main" val="2566622831"/>
                    </a:ext>
                  </a:extLst>
                </a:gridCol>
                <a:gridCol w="1123355">
                  <a:extLst>
                    <a:ext uri="{9D8B030D-6E8A-4147-A177-3AD203B41FA5}">
                      <a16:colId xmlns:a16="http://schemas.microsoft.com/office/drawing/2014/main" val="842708409"/>
                    </a:ext>
                  </a:extLst>
                </a:gridCol>
                <a:gridCol w="1057275">
                  <a:extLst>
                    <a:ext uri="{9D8B030D-6E8A-4147-A177-3AD203B41FA5}">
                      <a16:colId xmlns:a16="http://schemas.microsoft.com/office/drawing/2014/main" val="1195495965"/>
                    </a:ext>
                  </a:extLst>
                </a:gridCol>
                <a:gridCol w="925116">
                  <a:extLst>
                    <a:ext uri="{9D8B030D-6E8A-4147-A177-3AD203B41FA5}">
                      <a16:colId xmlns:a16="http://schemas.microsoft.com/office/drawing/2014/main" val="4290200854"/>
                    </a:ext>
                  </a:extLst>
                </a:gridCol>
                <a:gridCol w="991195">
                  <a:extLst>
                    <a:ext uri="{9D8B030D-6E8A-4147-A177-3AD203B41FA5}">
                      <a16:colId xmlns:a16="http://schemas.microsoft.com/office/drawing/2014/main" val="3603495333"/>
                    </a:ext>
                  </a:extLst>
                </a:gridCol>
                <a:gridCol w="1057275">
                  <a:extLst>
                    <a:ext uri="{9D8B030D-6E8A-4147-A177-3AD203B41FA5}">
                      <a16:colId xmlns:a16="http://schemas.microsoft.com/office/drawing/2014/main" val="3099725697"/>
                    </a:ext>
                  </a:extLst>
                </a:gridCol>
              </a:tblGrid>
              <a:tr h="0">
                <a:tc>
                  <a:txBody>
                    <a:bodyPr/>
                    <a:lstStyle/>
                    <a:p>
                      <a:endParaRPr lang="en-AU">
                        <a:latin typeface="VIC"/>
                      </a:endParaRPr>
                    </a:p>
                  </a:txBody>
                  <a:tcPr>
                    <a:solidFill>
                      <a:schemeClr val="bg1"/>
                    </a:solidFill>
                  </a:tcPr>
                </a:tc>
                <a:tc gridSpan="5">
                  <a:txBody>
                    <a:bodyPr/>
                    <a:lstStyle/>
                    <a:p>
                      <a:pPr lvl="0" algn="ctr">
                        <a:buNone/>
                      </a:pPr>
                      <a:r>
                        <a:rPr lang="en-AU">
                          <a:solidFill>
                            <a:schemeClr val="tx1"/>
                          </a:solidFill>
                          <a:latin typeface="VIC"/>
                        </a:rPr>
                        <a:t>March 2025</a:t>
                      </a:r>
                    </a:p>
                  </a:txBody>
                  <a:tcPr>
                    <a:solidFill>
                      <a:srgbClr val="FFC000"/>
                    </a:solidFill>
                  </a:tcPr>
                </a:tc>
                <a:tc hMerge="1">
                  <a:txBody>
                    <a:bodyPr/>
                    <a:lstStyle/>
                    <a:p>
                      <a:pPr lvl="0" algn="ctr">
                        <a:buNone/>
                      </a:pPr>
                      <a:endParaRPr lang="en-AU">
                        <a:latin typeface="VIC" panose="00000500000000000000" pitchFamily="2" charset="0"/>
                      </a:endParaRPr>
                    </a:p>
                  </a:txBody>
                  <a:tcPr>
                    <a:solidFill>
                      <a:srgbClr val="E10F75"/>
                    </a:solidFill>
                  </a:tcPr>
                </a:tc>
                <a:tc hMerge="1">
                  <a:txBody>
                    <a:bodyPr/>
                    <a:lstStyle/>
                    <a:p>
                      <a:pPr lvl="0" algn="ctr">
                        <a:buNone/>
                      </a:pPr>
                      <a:endParaRPr lang="en-AU">
                        <a:latin typeface="VIC" panose="00000500000000000000" pitchFamily="2" charset="0"/>
                      </a:endParaRPr>
                    </a:p>
                  </a:txBody>
                  <a:tcPr>
                    <a:solidFill>
                      <a:srgbClr val="E10F75"/>
                    </a:solidFill>
                  </a:tcPr>
                </a:tc>
                <a:tc hMerge="1">
                  <a:txBody>
                    <a:bodyPr/>
                    <a:lstStyle/>
                    <a:p>
                      <a:pPr lvl="0" algn="ctr">
                        <a:buNone/>
                      </a:pPr>
                      <a:endParaRPr lang="en-AU">
                        <a:latin typeface="VIC" panose="00000500000000000000" pitchFamily="2" charset="0"/>
                      </a:endParaRPr>
                    </a:p>
                  </a:txBody>
                  <a:tcPr>
                    <a:solidFill>
                      <a:srgbClr val="E10F75"/>
                    </a:solidFill>
                  </a:tcPr>
                </a:tc>
                <a:tc hMerge="1">
                  <a:txBody>
                    <a:bodyPr/>
                    <a:lstStyle/>
                    <a:p>
                      <a:pPr lvl="0" algn="ctr">
                        <a:buNone/>
                      </a:pPr>
                      <a:endParaRPr lang="en-AU">
                        <a:latin typeface="VIC" panose="00000500000000000000" pitchFamily="2" charset="0"/>
                      </a:endParaRPr>
                    </a:p>
                  </a:txBody>
                  <a:tcPr>
                    <a:solidFill>
                      <a:srgbClr val="E10F75"/>
                    </a:solidFill>
                  </a:tcPr>
                </a:tc>
                <a:extLst>
                  <a:ext uri="{0D108BD9-81ED-4DB2-BD59-A6C34878D82A}">
                    <a16:rowId xmlns:a16="http://schemas.microsoft.com/office/drawing/2014/main" val="3301219678"/>
                  </a:ext>
                </a:extLst>
              </a:tr>
              <a:tr h="416622">
                <a:tc>
                  <a:txBody>
                    <a:bodyPr/>
                    <a:lstStyle/>
                    <a:p>
                      <a:r>
                        <a:rPr lang="en-AU" b="1">
                          <a:latin typeface="VIC"/>
                        </a:rPr>
                        <a:t>MILESTONES</a:t>
                      </a:r>
                    </a:p>
                  </a:txBody>
                  <a:tcPr>
                    <a:solidFill>
                      <a:srgbClr val="FFC000"/>
                    </a:solidFill>
                  </a:tcPr>
                </a:tc>
                <a:tc>
                  <a:txBody>
                    <a:bodyPr/>
                    <a:lstStyle/>
                    <a:p>
                      <a:pPr lvl="0" algn="ctr">
                        <a:buNone/>
                      </a:pPr>
                      <a:r>
                        <a:rPr lang="en-AU">
                          <a:latin typeface="VIC"/>
                        </a:rPr>
                        <a:t>3</a:t>
                      </a:r>
                      <a:endParaRPr lang="en-AU">
                        <a:latin typeface="VIC" panose="00000500000000000000" pitchFamily="2" charset="0"/>
                      </a:endParaRPr>
                    </a:p>
                  </a:txBody>
                  <a:tcPr>
                    <a:solidFill>
                      <a:srgbClr val="FFC000"/>
                    </a:solidFill>
                  </a:tcPr>
                </a:tc>
                <a:tc>
                  <a:txBody>
                    <a:bodyPr/>
                    <a:lstStyle/>
                    <a:p>
                      <a:pPr lvl="0" algn="ctr">
                        <a:buNone/>
                      </a:pPr>
                      <a:r>
                        <a:rPr lang="en-AU">
                          <a:latin typeface="VIC"/>
                        </a:rPr>
                        <a:t>10</a:t>
                      </a:r>
                      <a:endParaRPr lang="en-AU">
                        <a:latin typeface="VIC" panose="00000500000000000000" pitchFamily="2" charset="0"/>
                      </a:endParaRPr>
                    </a:p>
                  </a:txBody>
                  <a:tcPr>
                    <a:solidFill>
                      <a:srgbClr val="FFC000"/>
                    </a:solidFill>
                  </a:tcPr>
                </a:tc>
                <a:tc>
                  <a:txBody>
                    <a:bodyPr/>
                    <a:lstStyle/>
                    <a:p>
                      <a:pPr lvl="0" algn="ctr">
                        <a:buNone/>
                      </a:pPr>
                      <a:r>
                        <a:rPr lang="en-AU">
                          <a:latin typeface="VIC"/>
                        </a:rPr>
                        <a:t>17</a:t>
                      </a:r>
                      <a:endParaRPr lang="en-AU">
                        <a:latin typeface="VIC" panose="00000500000000000000" pitchFamily="2" charset="0"/>
                      </a:endParaRPr>
                    </a:p>
                  </a:txBody>
                  <a:tcPr>
                    <a:solidFill>
                      <a:srgbClr val="FFC000"/>
                    </a:solidFill>
                  </a:tcPr>
                </a:tc>
                <a:tc>
                  <a:txBody>
                    <a:bodyPr/>
                    <a:lstStyle/>
                    <a:p>
                      <a:pPr lvl="0" algn="ctr">
                        <a:buNone/>
                      </a:pPr>
                      <a:r>
                        <a:rPr lang="en-AU">
                          <a:latin typeface="VIC"/>
                        </a:rPr>
                        <a:t>24</a:t>
                      </a:r>
                      <a:endParaRPr lang="en-AU">
                        <a:latin typeface="VIC" panose="00000500000000000000" pitchFamily="2" charset="0"/>
                      </a:endParaRPr>
                    </a:p>
                  </a:txBody>
                  <a:tcPr>
                    <a:solidFill>
                      <a:srgbClr val="FFC000"/>
                    </a:solidFill>
                  </a:tcPr>
                </a:tc>
                <a:tc>
                  <a:txBody>
                    <a:bodyPr/>
                    <a:lstStyle/>
                    <a:p>
                      <a:pPr lvl="0" algn="ctr">
                        <a:buNone/>
                      </a:pPr>
                      <a:r>
                        <a:rPr lang="en-AU">
                          <a:latin typeface="VIC"/>
                        </a:rPr>
                        <a:t>31</a:t>
                      </a:r>
                      <a:endParaRPr lang="en-AU">
                        <a:latin typeface="VIC" panose="00000500000000000000" pitchFamily="2" charset="0"/>
                      </a:endParaRPr>
                    </a:p>
                  </a:txBody>
                  <a:tcPr>
                    <a:solidFill>
                      <a:srgbClr val="FFC000"/>
                    </a:solidFill>
                  </a:tcPr>
                </a:tc>
                <a:extLst>
                  <a:ext uri="{0D108BD9-81ED-4DB2-BD59-A6C34878D82A}">
                    <a16:rowId xmlns:a16="http://schemas.microsoft.com/office/drawing/2014/main" val="2658369974"/>
                  </a:ext>
                </a:extLst>
              </a:tr>
              <a:tr h="594239">
                <a:tc>
                  <a:txBody>
                    <a:bodyPr/>
                    <a:lstStyle/>
                    <a:p>
                      <a:pPr marL="0" marR="0" lvl="0" indent="0" algn="l" defTabSz="914400" rtl="0" eaLnBrk="1" latinLnBrk="0" hangingPunct="1">
                        <a:lnSpc>
                          <a:spcPct val="150000"/>
                        </a:lnSpc>
                        <a:spcBef>
                          <a:spcPts val="0"/>
                        </a:spcBef>
                        <a:spcAft>
                          <a:spcPts val="0"/>
                        </a:spcAft>
                        <a:buClr>
                          <a:srgbClr val="000000"/>
                        </a:buClr>
                        <a:buNone/>
                      </a:pPr>
                      <a:r>
                        <a:rPr lang="en-AU" sz="2000" b="1" i="0" u="none" strike="noStrike" kern="1200" noProof="0">
                          <a:solidFill>
                            <a:srgbClr val="1A1A1A"/>
                          </a:solidFill>
                          <a:latin typeface="VIC"/>
                          <a:ea typeface="+mn-ea"/>
                          <a:cs typeface="+mn-cs"/>
                        </a:rPr>
                        <a:t>Entries open for Digital campaign: </a:t>
                      </a:r>
                      <a:r>
                        <a:rPr lang="en-AU" sz="2000" b="0" i="0" u="none" strike="noStrike" kern="1200" noProof="0">
                          <a:solidFill>
                            <a:srgbClr val="1A1A1A"/>
                          </a:solidFill>
                          <a:latin typeface="VIC"/>
                          <a:ea typeface="+mn-ea"/>
                          <a:cs typeface="+mn-cs"/>
                        </a:rPr>
                        <a:t>1 March 2025</a:t>
                      </a:r>
                    </a:p>
                  </a:txBody>
                  <a:tcPr/>
                </a:tc>
                <a:tc>
                  <a:txBody>
                    <a:bodyPr/>
                    <a:lstStyle/>
                    <a:p>
                      <a:endParaRPr lang="en-AU"/>
                    </a:p>
                  </a:txBody>
                  <a:tcPr>
                    <a:solidFill>
                      <a:srgbClr val="FFC000"/>
                    </a:solidFill>
                  </a:tcPr>
                </a:tc>
                <a:tc>
                  <a:txBody>
                    <a:bodyPr/>
                    <a:lstStyle/>
                    <a:p>
                      <a:endParaRPr lang="en-AU"/>
                    </a:p>
                  </a:txBody>
                  <a:tcPr/>
                </a:tc>
                <a:tc>
                  <a:txBody>
                    <a:bodyPr/>
                    <a:lstStyle/>
                    <a:p>
                      <a:endParaRPr lang="en-AU"/>
                    </a:p>
                  </a:txBody>
                  <a:tcPr>
                    <a:solidFill>
                      <a:srgbClr val="EDEAF0"/>
                    </a:solidFill>
                  </a:tcPr>
                </a:tc>
                <a:tc>
                  <a:txBody>
                    <a:bodyPr/>
                    <a:lstStyle/>
                    <a:p>
                      <a:endParaRPr lang="en-AU"/>
                    </a:p>
                  </a:txBody>
                  <a:tcPr/>
                </a:tc>
                <a:tc>
                  <a:txBody>
                    <a:bodyPr/>
                    <a:lstStyle/>
                    <a:p>
                      <a:endParaRPr lang="en-AU"/>
                    </a:p>
                  </a:txBody>
                  <a:tcPr/>
                </a:tc>
                <a:extLst>
                  <a:ext uri="{0D108BD9-81ED-4DB2-BD59-A6C34878D82A}">
                    <a16:rowId xmlns:a16="http://schemas.microsoft.com/office/drawing/2014/main" val="2857291106"/>
                  </a:ext>
                </a:extLst>
              </a:tr>
              <a:tr h="594239">
                <a:tc>
                  <a:txBody>
                    <a:bodyPr/>
                    <a:lstStyle/>
                    <a:p>
                      <a:pPr marL="0" marR="0" lvl="0" indent="0" algn="l" defTabSz="914400" rtl="0" eaLnBrk="1" latinLnBrk="0" hangingPunct="1">
                        <a:lnSpc>
                          <a:spcPct val="150000"/>
                        </a:lnSpc>
                        <a:spcBef>
                          <a:spcPts val="0"/>
                        </a:spcBef>
                        <a:spcAft>
                          <a:spcPts val="0"/>
                        </a:spcAft>
                        <a:buClr>
                          <a:srgbClr val="000000"/>
                        </a:buClr>
                        <a:buNone/>
                      </a:pPr>
                      <a:r>
                        <a:rPr lang="en-AU" sz="2000" b="1" i="0" u="none" strike="noStrike" kern="1200" noProof="0">
                          <a:solidFill>
                            <a:srgbClr val="1A1A1A"/>
                          </a:solidFill>
                          <a:latin typeface="VIC"/>
                          <a:ea typeface="+mn-ea"/>
                          <a:cs typeface="+mn-cs"/>
                        </a:rPr>
                        <a:t>Entries close for digital campaign: </a:t>
                      </a:r>
                      <a:r>
                        <a:rPr lang="en-AU" sz="2000" b="0" i="0" u="none" strike="noStrike" kern="1200" noProof="0">
                          <a:solidFill>
                            <a:srgbClr val="1A1A1A"/>
                          </a:solidFill>
                          <a:latin typeface="VIC"/>
                          <a:ea typeface="+mn-ea"/>
                          <a:cs typeface="+mn-cs"/>
                        </a:rPr>
                        <a:t>30 March 2025</a:t>
                      </a:r>
                    </a:p>
                  </a:txBody>
                  <a:tcPr/>
                </a:tc>
                <a:tc>
                  <a:txBody>
                    <a:bodyPr/>
                    <a:lstStyle/>
                    <a:p>
                      <a:endParaRPr lang="en-AU"/>
                    </a:p>
                  </a:txBody>
                  <a:tcPr>
                    <a:solidFill>
                      <a:srgbClr val="D8D3E0"/>
                    </a:solidFill>
                  </a:tcPr>
                </a:tc>
                <a:tc>
                  <a:txBody>
                    <a:bodyPr/>
                    <a:lstStyle/>
                    <a:p>
                      <a:endParaRPr lang="en-AU"/>
                    </a:p>
                  </a:txBody>
                  <a:tcPr/>
                </a:tc>
                <a:tc>
                  <a:txBody>
                    <a:bodyPr/>
                    <a:lstStyle/>
                    <a:p>
                      <a:endParaRPr lang="en-AU"/>
                    </a:p>
                  </a:txBody>
                  <a:tcPr>
                    <a:solidFill>
                      <a:srgbClr val="D8D3E0"/>
                    </a:solidFill>
                  </a:tcPr>
                </a:tc>
                <a:tc>
                  <a:txBody>
                    <a:bodyPr/>
                    <a:lstStyle/>
                    <a:p>
                      <a:endParaRPr lang="en-AU"/>
                    </a:p>
                  </a:txBody>
                  <a:tcPr>
                    <a:solidFill>
                      <a:srgbClr val="FFC000"/>
                    </a:solidFill>
                  </a:tcPr>
                </a:tc>
                <a:tc>
                  <a:txBody>
                    <a:bodyPr/>
                    <a:lstStyle/>
                    <a:p>
                      <a:endParaRPr lang="en-AU"/>
                    </a:p>
                  </a:txBody>
                  <a:tcPr/>
                </a:tc>
                <a:extLst>
                  <a:ext uri="{0D108BD9-81ED-4DB2-BD59-A6C34878D82A}">
                    <a16:rowId xmlns:a16="http://schemas.microsoft.com/office/drawing/2014/main" val="1663176092"/>
                  </a:ext>
                </a:extLst>
              </a:tr>
              <a:tr h="594239">
                <a:tc>
                  <a:txBody>
                    <a:bodyPr/>
                    <a:lstStyle/>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lang="en-AU" sz="2000" b="1" i="0" u="none" strike="noStrike" kern="1200" noProof="0">
                          <a:solidFill>
                            <a:srgbClr val="1A1A1A"/>
                          </a:solidFill>
                          <a:latin typeface="VIC"/>
                          <a:ea typeface="+mn-ea"/>
                          <a:cs typeface="+mn-cs"/>
                        </a:rPr>
                        <a:t>Entries open for participation </a:t>
                      </a:r>
                      <a:r>
                        <a:rPr lang="en-AU" sz="2000" b="0" i="0" u="none" strike="noStrike" kern="1200" noProof="0">
                          <a:solidFill>
                            <a:srgbClr val="1A1A1A"/>
                          </a:solidFill>
                          <a:latin typeface="VIC"/>
                          <a:ea typeface="+mn-ea"/>
                          <a:cs typeface="+mn-cs"/>
                        </a:rPr>
                        <a:t>(Host event/activity): 17 March 2025</a:t>
                      </a:r>
                    </a:p>
                  </a:txBody>
                  <a:tcPr/>
                </a:tc>
                <a:tc>
                  <a:txBody>
                    <a:bodyPr/>
                    <a:lstStyle/>
                    <a:p>
                      <a:endParaRPr lang="en-AU"/>
                    </a:p>
                  </a:txBody>
                  <a:tcPr>
                    <a:solidFill>
                      <a:srgbClr val="D8D3E0"/>
                    </a:solidFill>
                  </a:tcPr>
                </a:tc>
                <a:tc>
                  <a:txBody>
                    <a:bodyPr/>
                    <a:lstStyle/>
                    <a:p>
                      <a:endParaRPr lang="en-AU"/>
                    </a:p>
                  </a:txBody>
                  <a:tcPr/>
                </a:tc>
                <a:tc>
                  <a:txBody>
                    <a:bodyPr/>
                    <a:lstStyle/>
                    <a:p>
                      <a:endParaRPr lang="en-AU"/>
                    </a:p>
                  </a:txBody>
                  <a:tcPr>
                    <a:solidFill>
                      <a:srgbClr val="FFC000"/>
                    </a:solidFill>
                  </a:tcPr>
                </a:tc>
                <a:tc>
                  <a:txBody>
                    <a:bodyPr/>
                    <a:lstStyle/>
                    <a:p>
                      <a:endParaRPr lang="en-AU"/>
                    </a:p>
                  </a:txBody>
                  <a:tcPr/>
                </a:tc>
                <a:tc>
                  <a:txBody>
                    <a:bodyPr/>
                    <a:lstStyle/>
                    <a:p>
                      <a:endParaRPr lang="en-AU"/>
                    </a:p>
                  </a:txBody>
                  <a:tcPr/>
                </a:tc>
                <a:extLst>
                  <a:ext uri="{0D108BD9-81ED-4DB2-BD59-A6C34878D82A}">
                    <a16:rowId xmlns:a16="http://schemas.microsoft.com/office/drawing/2014/main" val="1847607948"/>
                  </a:ext>
                </a:extLst>
              </a:tr>
              <a:tr h="594239">
                <a:tc>
                  <a:txBody>
                    <a:bodyPr/>
                    <a:lstStyle/>
                    <a:p>
                      <a:pPr marL="0" marR="0" lvl="0" indent="0" algn="l" defTabSz="914400" rtl="0" eaLnBrk="1" latinLnBrk="0" hangingPunct="1">
                        <a:lnSpc>
                          <a:spcPct val="150000"/>
                        </a:lnSpc>
                        <a:spcBef>
                          <a:spcPts val="0"/>
                        </a:spcBef>
                        <a:spcAft>
                          <a:spcPts val="0"/>
                        </a:spcAft>
                        <a:buClr>
                          <a:srgbClr val="000000"/>
                        </a:buClr>
                        <a:buNone/>
                      </a:pPr>
                      <a:r>
                        <a:rPr lang="en-AU" sz="2000" b="1" i="0" u="none" strike="noStrike" kern="1200" noProof="0">
                          <a:solidFill>
                            <a:srgbClr val="1A1A1A"/>
                          </a:solidFill>
                          <a:latin typeface="VIC"/>
                          <a:ea typeface="+mn-ea"/>
                          <a:cs typeface="+mn-cs"/>
                        </a:rPr>
                        <a:t>Cultural Diversity Week Begins: </a:t>
                      </a:r>
                      <a:r>
                        <a:rPr lang="en-AU" sz="2000" b="0" i="0" u="none" strike="noStrike" kern="1200" noProof="0">
                          <a:solidFill>
                            <a:srgbClr val="1A1A1A"/>
                          </a:solidFill>
                          <a:latin typeface="VIC"/>
                          <a:ea typeface="+mn-ea"/>
                          <a:cs typeface="+mn-cs"/>
                        </a:rPr>
                        <a:t>17 March 2025</a:t>
                      </a:r>
                    </a:p>
                  </a:txBody>
                  <a:tcPr/>
                </a:tc>
                <a:tc>
                  <a:txBody>
                    <a:bodyPr/>
                    <a:lstStyle/>
                    <a:p>
                      <a:endParaRPr lang="en-AU"/>
                    </a:p>
                  </a:txBody>
                  <a:tcPr/>
                </a:tc>
                <a:tc>
                  <a:txBody>
                    <a:bodyPr/>
                    <a:lstStyle/>
                    <a:p>
                      <a:endParaRPr lang="en-AU"/>
                    </a:p>
                  </a:txBody>
                  <a:tcPr/>
                </a:tc>
                <a:tc>
                  <a:txBody>
                    <a:bodyPr/>
                    <a:lstStyle/>
                    <a:p>
                      <a:endParaRPr lang="en-AU"/>
                    </a:p>
                  </a:txBody>
                  <a:tcPr>
                    <a:solidFill>
                      <a:srgbClr val="FFC000"/>
                    </a:solidFill>
                  </a:tcPr>
                </a:tc>
                <a:tc>
                  <a:txBody>
                    <a:bodyPr/>
                    <a:lstStyle/>
                    <a:p>
                      <a:endParaRPr lang="en-AU"/>
                    </a:p>
                  </a:txBody>
                  <a:tcPr/>
                </a:tc>
                <a:tc>
                  <a:txBody>
                    <a:bodyPr/>
                    <a:lstStyle/>
                    <a:p>
                      <a:endParaRPr lang="en-AU"/>
                    </a:p>
                  </a:txBody>
                  <a:tcPr/>
                </a:tc>
                <a:extLst>
                  <a:ext uri="{0D108BD9-81ED-4DB2-BD59-A6C34878D82A}">
                    <a16:rowId xmlns:a16="http://schemas.microsoft.com/office/drawing/2014/main" val="3685638407"/>
                  </a:ext>
                </a:extLst>
              </a:tr>
              <a:tr h="594239">
                <a:tc>
                  <a:txBody>
                    <a:bodyPr/>
                    <a:lstStyle/>
                    <a:p>
                      <a:pPr lvl="0" algn="l">
                        <a:buNone/>
                      </a:pPr>
                      <a:r>
                        <a:rPr lang="en-AU" sz="2000" b="1" i="0" u="none" strike="noStrike" noProof="0">
                          <a:solidFill>
                            <a:srgbClr val="1A1A1A"/>
                          </a:solidFill>
                          <a:latin typeface="VIC"/>
                        </a:rPr>
                        <a:t>Victorian Multicultural Festival: </a:t>
                      </a:r>
                      <a:r>
                        <a:rPr lang="en-AU" sz="2000" b="0" i="0" u="none" strike="noStrike" noProof="0">
                          <a:solidFill>
                            <a:srgbClr val="1A1A1A"/>
                          </a:solidFill>
                          <a:latin typeface="VIC"/>
                        </a:rPr>
                        <a:t>21 to 23 March 2025</a:t>
                      </a:r>
                      <a:endParaRPr lang="en-US" b="0"/>
                    </a:p>
                  </a:txBody>
                  <a:tcPr/>
                </a:tc>
                <a:tc>
                  <a:txBody>
                    <a:bodyPr/>
                    <a:lstStyle/>
                    <a:p>
                      <a:endParaRPr lang="en-AU"/>
                    </a:p>
                  </a:txBody>
                  <a:tcPr/>
                </a:tc>
                <a:tc>
                  <a:txBody>
                    <a:bodyPr/>
                    <a:lstStyle/>
                    <a:p>
                      <a:endParaRPr lang="en-AU"/>
                    </a:p>
                  </a:txBody>
                  <a:tcPr/>
                </a:tc>
                <a:tc>
                  <a:txBody>
                    <a:bodyPr/>
                    <a:lstStyle/>
                    <a:p>
                      <a:endParaRPr lang="en-AU"/>
                    </a:p>
                  </a:txBody>
                  <a:tcPr>
                    <a:solidFill>
                      <a:srgbClr val="FFC000"/>
                    </a:solidFill>
                  </a:tcPr>
                </a:tc>
                <a:tc>
                  <a:txBody>
                    <a:bodyPr/>
                    <a:lstStyle/>
                    <a:p>
                      <a:endParaRPr lang="en-AU"/>
                    </a:p>
                  </a:txBody>
                  <a:tcPr>
                    <a:solidFill>
                      <a:srgbClr val="D8D3E0"/>
                    </a:solidFill>
                  </a:tcPr>
                </a:tc>
                <a:tc>
                  <a:txBody>
                    <a:bodyPr/>
                    <a:lstStyle/>
                    <a:p>
                      <a:endParaRPr lang="en-AU"/>
                    </a:p>
                  </a:txBody>
                  <a:tcPr/>
                </a:tc>
                <a:extLst>
                  <a:ext uri="{0D108BD9-81ED-4DB2-BD59-A6C34878D82A}">
                    <a16:rowId xmlns:a16="http://schemas.microsoft.com/office/drawing/2014/main" val="1656526354"/>
                  </a:ext>
                </a:extLst>
              </a:tr>
              <a:tr h="594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1A1A1A"/>
                          </a:solidFill>
                          <a:effectLst/>
                          <a:uLnTx/>
                          <a:uFillTx/>
                          <a:latin typeface="VIC"/>
                          <a:ea typeface="+mn-ea"/>
                          <a:cs typeface="+mn-cs"/>
                        </a:rPr>
                        <a:t>Winners announced</a:t>
                      </a:r>
                      <a:endParaRPr lang="en-US" b="0"/>
                    </a:p>
                  </a:txBody>
                  <a:tcPr/>
                </a:tc>
                <a:tc>
                  <a:txBody>
                    <a:bodyPr/>
                    <a:lstStyle/>
                    <a:p>
                      <a:endParaRPr lang="en-AU"/>
                    </a:p>
                  </a:txBody>
                  <a:tcPr/>
                </a:tc>
                <a:tc>
                  <a:txBody>
                    <a:bodyPr/>
                    <a:lstStyle/>
                    <a:p>
                      <a:endParaRPr lang="en-AU"/>
                    </a:p>
                  </a:txBody>
                  <a:tcPr/>
                </a:tc>
                <a:tc>
                  <a:txBody>
                    <a:bodyPr/>
                    <a:lstStyle/>
                    <a:p>
                      <a:endParaRPr lang="en-AU"/>
                    </a:p>
                  </a:txBody>
                  <a:tcPr>
                    <a:solidFill>
                      <a:srgbClr val="D8D3E0"/>
                    </a:solidFill>
                  </a:tcPr>
                </a:tc>
                <a:tc>
                  <a:txBody>
                    <a:bodyPr/>
                    <a:lstStyle/>
                    <a:p>
                      <a:endParaRPr lang="en-AU"/>
                    </a:p>
                  </a:txBody>
                  <a:tcPr>
                    <a:solidFill>
                      <a:srgbClr val="D8D3E0"/>
                    </a:solidFill>
                  </a:tcPr>
                </a:tc>
                <a:tc>
                  <a:txBody>
                    <a:bodyPr/>
                    <a:lstStyle/>
                    <a:p>
                      <a:endParaRPr lang="en-AU"/>
                    </a:p>
                  </a:txBody>
                  <a:tcPr>
                    <a:solidFill>
                      <a:srgbClr val="FFC000"/>
                    </a:solidFill>
                  </a:tcPr>
                </a:tc>
                <a:extLst>
                  <a:ext uri="{0D108BD9-81ED-4DB2-BD59-A6C34878D82A}">
                    <a16:rowId xmlns:a16="http://schemas.microsoft.com/office/drawing/2014/main" val="1043728894"/>
                  </a:ext>
                </a:extLst>
              </a:tr>
            </a:tbl>
          </a:graphicData>
        </a:graphic>
      </p:graphicFrame>
      <p:sp>
        <p:nvSpPr>
          <p:cNvPr id="4" name="TextBox 4">
            <a:extLst>
              <a:ext uri="{FF2B5EF4-FFF2-40B4-BE49-F238E27FC236}">
                <a16:creationId xmlns:a16="http://schemas.microsoft.com/office/drawing/2014/main" id="{AABA1E31-C82B-5DD5-3944-3E1728CBCA2A}"/>
              </a:ext>
            </a:extLst>
          </p:cNvPr>
          <p:cNvSpPr txBox="1"/>
          <p:nvPr/>
        </p:nvSpPr>
        <p:spPr>
          <a:xfrm>
            <a:off x="533400" y="1147673"/>
            <a:ext cx="10451926" cy="830997"/>
          </a:xfrm>
          <a:prstGeom prst="rect">
            <a:avLst/>
          </a:prstGeom>
        </p:spPr>
        <p:txBody>
          <a:bodyPr wrap="square" lIns="0" tIns="0" rIns="0" bIns="0" rtlCol="0" anchor="t">
            <a:spAutoFit/>
          </a:bodyPr>
          <a:lstStyle/>
          <a:p>
            <a:r>
              <a:rPr lang="en-AU">
                <a:latin typeface="VIC"/>
                <a:ea typeface="Aptos" panose="020B0004020202020204" pitchFamily="34" charset="0"/>
                <a:cs typeface="Aptos" panose="020B0004020202020204" pitchFamily="34" charset="0"/>
              </a:rPr>
              <a:t>*The VMC encourages our partners/stakeholders to promote CDW at key milestones leading to the festival. The VMC will provide updated assets at each milestone.</a:t>
            </a:r>
            <a:r>
              <a:rPr lang="en-AU">
                <a:solidFill>
                  <a:schemeClr val="bg1"/>
                </a:solidFill>
                <a:latin typeface="VIC"/>
                <a:ea typeface="Aptos" panose="020B0004020202020204" pitchFamily="34" charset="0"/>
                <a:cs typeface="Aptos" panose="020B0004020202020204" pitchFamily="34" charset="0"/>
              </a:rPr>
              <a:t> </a:t>
            </a:r>
            <a:br>
              <a:rPr lang="en-AU" b="1" i="1">
                <a:latin typeface="VIC"/>
                <a:ea typeface="Aptos" panose="020B0004020202020204" pitchFamily="34" charset="0"/>
                <a:cs typeface="Aptos" panose="020B0004020202020204" pitchFamily="34" charset="0"/>
              </a:rPr>
            </a:br>
            <a:endParaRPr lang="en-AU" i="1">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45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ACDF-3646-E956-C81E-569E7E998E62}"/>
            </a:ext>
          </a:extLst>
        </p:cNvPr>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6F3CB85B-D2A0-43DF-2951-BB5393F61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04" y="0"/>
            <a:ext cx="18517207" cy="10285714"/>
          </a:xfrm>
          <a:prstGeom prst="rect">
            <a:avLst/>
          </a:prstGeom>
        </p:spPr>
      </p:pic>
      <p:sp>
        <p:nvSpPr>
          <p:cNvPr id="3" name="TextBox 3">
            <a:extLst>
              <a:ext uri="{FF2B5EF4-FFF2-40B4-BE49-F238E27FC236}">
                <a16:creationId xmlns:a16="http://schemas.microsoft.com/office/drawing/2014/main" id="{AC46E9C5-0925-681F-D4FF-A51BC5FB1E91}"/>
              </a:ext>
            </a:extLst>
          </p:cNvPr>
          <p:cNvSpPr txBox="1"/>
          <p:nvPr/>
        </p:nvSpPr>
        <p:spPr>
          <a:xfrm>
            <a:off x="312717" y="795803"/>
            <a:ext cx="13905000" cy="654025"/>
          </a:xfrm>
          <a:prstGeom prst="rect">
            <a:avLst/>
          </a:prstGeom>
        </p:spPr>
        <p:txBody>
          <a:bodyPr lIns="0" tIns="0" rIns="0" bIns="0" rtlCol="0" anchor="t">
            <a:spAutoFit/>
          </a:bodyPr>
          <a:lstStyle/>
          <a:p>
            <a:pPr>
              <a:lnSpc>
                <a:spcPts val="4752"/>
              </a:lnSpc>
            </a:pPr>
            <a:r>
              <a:rPr lang="en-AU" sz="5000" b="1">
                <a:latin typeface="VIC"/>
                <a:ea typeface="Arial Bold"/>
                <a:cs typeface="Arial Bold"/>
                <a:sym typeface="Arial Bold"/>
              </a:rPr>
              <a:t>CDW coincides with important observances</a:t>
            </a:r>
            <a:endParaRPr lang="en-US" sz="5000" b="1">
              <a:latin typeface="VIC"/>
              <a:ea typeface="Arial Bold"/>
              <a:cs typeface="Arial Bold"/>
              <a:sym typeface="Arial Bold"/>
            </a:endParaRPr>
          </a:p>
        </p:txBody>
      </p:sp>
      <p:sp>
        <p:nvSpPr>
          <p:cNvPr id="4" name="TextBox 4">
            <a:extLst>
              <a:ext uri="{FF2B5EF4-FFF2-40B4-BE49-F238E27FC236}">
                <a16:creationId xmlns:a16="http://schemas.microsoft.com/office/drawing/2014/main" id="{E7C58C2E-9C77-89E6-3E53-2D64E393D6C8}"/>
              </a:ext>
            </a:extLst>
          </p:cNvPr>
          <p:cNvSpPr txBox="1"/>
          <p:nvPr/>
        </p:nvSpPr>
        <p:spPr>
          <a:xfrm>
            <a:off x="609600" y="2636921"/>
            <a:ext cx="10361994" cy="6771084"/>
          </a:xfrm>
          <a:prstGeom prst="rect">
            <a:avLst/>
          </a:prstGeom>
        </p:spPr>
        <p:txBody>
          <a:bodyPr wrap="square" lIns="0" tIns="0" rIns="0" bIns="0" rtlCol="0" anchor="t">
            <a:spAutoFit/>
          </a:bodyPr>
          <a:lstStyle/>
          <a:p>
            <a:r>
              <a:rPr lang="en-AU" sz="2000">
                <a:solidFill>
                  <a:srgbClr val="1A1A1A"/>
                </a:solidFill>
                <a:latin typeface="VIC"/>
              </a:rPr>
              <a:t>Cultural Diversity Week coincides with several important cultural and religious observances, enriching our collective celebration of diversity and inclusion. Here are a few examples:</a:t>
            </a:r>
          </a:p>
          <a:p>
            <a:endParaRPr lang="en-AU" sz="2000">
              <a:solidFill>
                <a:srgbClr val="1A1A1A"/>
              </a:solidFill>
              <a:latin typeface="VIC" panose="00000500000000000000" pitchFamily="2" charset="0"/>
            </a:endParaRPr>
          </a:p>
          <a:p>
            <a:pPr marL="342900" indent="-342900">
              <a:buFont typeface="Arial" panose="020B0604020202020204" pitchFamily="34" charset="0"/>
              <a:buChar char="•"/>
            </a:pPr>
            <a:r>
              <a:rPr lang="en-AU" sz="2000" b="1">
                <a:latin typeface="VIC"/>
              </a:rPr>
              <a:t>Ramadan (begins evening of 27 February – ends evening of 30 March 2025)</a:t>
            </a:r>
            <a:r>
              <a:rPr lang="en-AU" sz="2000">
                <a:latin typeface="VIC"/>
              </a:rPr>
              <a:t> – A sacred month of fasting, prayer, and reflection observed by Muslims worldwide</a:t>
            </a:r>
          </a:p>
          <a:p>
            <a:endParaRPr lang="en-AU" sz="2000">
              <a:latin typeface="VIC" panose="00000500000000000000" pitchFamily="2" charset="0"/>
            </a:endParaRPr>
          </a:p>
          <a:p>
            <a:pPr marL="342900" indent="-342900">
              <a:buFont typeface="Arial" panose="020B0604020202020204" pitchFamily="34" charset="0"/>
              <a:buChar char="•"/>
            </a:pPr>
            <a:r>
              <a:rPr lang="en-AU" sz="2000" b="1">
                <a:latin typeface="VIC"/>
              </a:rPr>
              <a:t>Holi (Friday, 21 March 2025): </a:t>
            </a:r>
            <a:r>
              <a:rPr lang="en-AU" sz="2000">
                <a:latin typeface="VIC"/>
              </a:rPr>
              <a:t>A vibrant festival celebrated by the Hindu faith, marking the arrival of spring with colours, music, and joy, bringing communities together worldwide.</a:t>
            </a:r>
          </a:p>
          <a:p>
            <a:pPr marL="342900" indent="-342900">
              <a:buFont typeface="Arial" panose="020B0604020202020204" pitchFamily="34" charset="0"/>
              <a:buChar char="•"/>
            </a:pPr>
            <a:endParaRPr lang="en-AU" sz="2000">
              <a:latin typeface="VIC" panose="00000500000000000000" pitchFamily="2" charset="0"/>
            </a:endParaRPr>
          </a:p>
          <a:p>
            <a:pPr marL="342900" indent="-342900">
              <a:buFont typeface="Arial" panose="020B0604020202020204" pitchFamily="34" charset="0"/>
              <a:buChar char="•"/>
            </a:pPr>
            <a:r>
              <a:rPr lang="en-AU" sz="2000" b="1">
                <a:latin typeface="VIC"/>
              </a:rPr>
              <a:t>Harmony Day (Friday, 21 March 2025): </a:t>
            </a:r>
            <a:r>
              <a:rPr lang="en-AU" sz="2000">
                <a:latin typeface="VIC"/>
              </a:rPr>
              <a:t>An Australian celebration promoting inclusiveness, respect, and belonging.</a:t>
            </a:r>
          </a:p>
          <a:p>
            <a:pPr marL="342900" indent="-342900">
              <a:buFont typeface="Arial" panose="020B0604020202020204" pitchFamily="34" charset="0"/>
              <a:buChar char="•"/>
            </a:pPr>
            <a:endParaRPr lang="en-AU" sz="2000">
              <a:latin typeface="VIC" panose="00000500000000000000" pitchFamily="2" charset="0"/>
            </a:endParaRPr>
          </a:p>
          <a:p>
            <a:r>
              <a:rPr lang="en-AU" sz="2000" b="1">
                <a:solidFill>
                  <a:srgbClr val="1A1A1A"/>
                </a:solidFill>
                <a:latin typeface="VIC"/>
              </a:rPr>
              <a:t>Acknowledging and respecting diverse observances:</a:t>
            </a:r>
          </a:p>
          <a:p>
            <a:endParaRPr lang="en-AU" sz="2000">
              <a:solidFill>
                <a:srgbClr val="1A1A1A"/>
              </a:solidFill>
              <a:latin typeface="VIC" panose="00000500000000000000" pitchFamily="2" charset="0"/>
            </a:endParaRPr>
          </a:p>
          <a:p>
            <a:pPr marL="342900" indent="-342900">
              <a:buFont typeface="Arial" panose="020B0604020202020204" pitchFamily="34" charset="0"/>
              <a:buChar char="•"/>
            </a:pPr>
            <a:r>
              <a:rPr lang="en-AU" sz="2000">
                <a:solidFill>
                  <a:srgbClr val="1A1A1A"/>
                </a:solidFill>
                <a:latin typeface="VIC"/>
              </a:rPr>
              <a:t>These important celebrations don't take away from CDW; in fact, they strengthen it.</a:t>
            </a:r>
          </a:p>
          <a:p>
            <a:pPr marL="342900" indent="-342900">
              <a:buFont typeface="Arial" panose="020B0604020202020204" pitchFamily="34" charset="0"/>
              <a:buChar char="•"/>
            </a:pPr>
            <a:r>
              <a:rPr lang="en-AU" sz="2000">
                <a:solidFill>
                  <a:srgbClr val="1A1A1A"/>
                </a:solidFill>
                <a:latin typeface="VIC"/>
              </a:rPr>
              <a:t>It's important to acknowledge these significant observances while celebrating CDW.</a:t>
            </a:r>
          </a:p>
          <a:p>
            <a:pPr marL="342900" indent="-342900">
              <a:buFont typeface="Arial" panose="020B0604020202020204" pitchFamily="34" charset="0"/>
              <a:buChar char="•"/>
            </a:pPr>
            <a:r>
              <a:rPr lang="en-AU" sz="2000">
                <a:solidFill>
                  <a:srgbClr val="1A1A1A"/>
                </a:solidFill>
                <a:latin typeface="VIC"/>
              </a:rPr>
              <a:t>We encourage stakeholders to consider these dates and ensure their CDW activities are respectful and inclusive of all cultures and faiths.</a:t>
            </a:r>
          </a:p>
        </p:txBody>
      </p:sp>
      <p:pic>
        <p:nvPicPr>
          <p:cNvPr id="8" name="Picture 7">
            <a:extLst>
              <a:ext uri="{FF2B5EF4-FFF2-40B4-BE49-F238E27FC236}">
                <a16:creationId xmlns:a16="http://schemas.microsoft.com/office/drawing/2014/main" id="{4F464C81-F29B-330B-E4E4-C09C7FF2F513}"/>
              </a:ext>
            </a:extLst>
          </p:cNvPr>
          <p:cNvPicPr>
            <a:picLocks noChangeAspect="1"/>
          </p:cNvPicPr>
          <p:nvPr/>
        </p:nvPicPr>
        <p:blipFill>
          <a:blip r:embed="rId4"/>
          <a:srcRect l="6134"/>
          <a:stretch/>
        </p:blipFill>
        <p:spPr>
          <a:xfrm>
            <a:off x="11774271" y="3378772"/>
            <a:ext cx="5901717" cy="4220164"/>
          </a:xfrm>
          <a:prstGeom prst="rect">
            <a:avLst/>
          </a:prstGeom>
        </p:spPr>
      </p:pic>
    </p:spTree>
    <p:extLst>
      <p:ext uri="{BB962C8B-B14F-4D97-AF65-F5344CB8AC3E}">
        <p14:creationId xmlns:p14="http://schemas.microsoft.com/office/powerpoint/2010/main" val="198890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yellow and white rectangle&#10;&#10;AI-generated content may be incorrect.">
            <a:extLst>
              <a:ext uri="{FF2B5EF4-FFF2-40B4-BE49-F238E27FC236}">
                <a16:creationId xmlns:a16="http://schemas.microsoft.com/office/drawing/2014/main" id="{8BF6E4AD-5D22-3660-2155-6B6E62DCC101}"/>
              </a:ext>
            </a:extLst>
          </p:cNvPr>
          <p:cNvPicPr>
            <a:picLocks noChangeAspect="1"/>
          </p:cNvPicPr>
          <p:nvPr/>
        </p:nvPicPr>
        <p:blipFill>
          <a:blip r:embed="rId2"/>
          <a:stretch>
            <a:fillRect/>
          </a:stretch>
        </p:blipFill>
        <p:spPr>
          <a:xfrm>
            <a:off x="0" y="-1640"/>
            <a:ext cx="18288000" cy="10283952"/>
          </a:xfrm>
          <a:prstGeom prst="rect">
            <a:avLst/>
          </a:prstGeom>
        </p:spPr>
      </p:pic>
      <p:sp>
        <p:nvSpPr>
          <p:cNvPr id="3" name="Title 1">
            <a:extLst>
              <a:ext uri="{FF2B5EF4-FFF2-40B4-BE49-F238E27FC236}">
                <a16:creationId xmlns:a16="http://schemas.microsoft.com/office/drawing/2014/main" id="{9824B9E5-569E-F9DF-A211-72A76E0A29E2}"/>
              </a:ext>
            </a:extLst>
          </p:cNvPr>
          <p:cNvSpPr txBox="1">
            <a:spLocks/>
          </p:cNvSpPr>
          <p:nvPr/>
        </p:nvSpPr>
        <p:spPr>
          <a:xfrm>
            <a:off x="143374" y="616776"/>
            <a:ext cx="16196721" cy="893253"/>
          </a:xfrm>
          <a:prstGeom prst="rect">
            <a:avLst/>
          </a:prstGeom>
        </p:spPr>
        <p:txBody>
          <a:bodyPr lIns="137160" tIns="68580" rIns="137160" bIns="68580" anchor="t"/>
          <a:lstStyle>
            <a:lvl1pPr algn="l" defTabSz="914400" rtl="0" eaLnBrk="1" latinLnBrk="0" hangingPunct="1">
              <a:lnSpc>
                <a:spcPct val="90000"/>
              </a:lnSpc>
              <a:spcBef>
                <a:spcPct val="0"/>
              </a:spcBef>
              <a:buNone/>
              <a:defRPr sz="3600" kern="1200">
                <a:solidFill>
                  <a:srgbClr val="66308D"/>
                </a:solidFill>
                <a:latin typeface="+mj-lt"/>
                <a:ea typeface="+mj-ea"/>
                <a:cs typeface="+mj-cs"/>
              </a:defRPr>
            </a:lvl1pPr>
          </a:lstStyle>
          <a:p>
            <a:r>
              <a:rPr lang="en-AU" sz="4800" b="1">
                <a:solidFill>
                  <a:schemeClr val="tx1"/>
                </a:solidFill>
                <a:latin typeface="VIC"/>
              </a:rPr>
              <a:t>Cultural </a:t>
            </a:r>
            <a:r>
              <a:rPr lang="en-AU" sz="4800" b="1">
                <a:solidFill>
                  <a:schemeClr val="tx1"/>
                </a:solidFill>
                <a:latin typeface="VIC"/>
                <a:cs typeface="Arial Bold"/>
              </a:rPr>
              <a:t>Diversity</a:t>
            </a:r>
            <a:r>
              <a:rPr lang="en-AU" sz="4800" b="1">
                <a:solidFill>
                  <a:schemeClr val="tx1"/>
                </a:solidFill>
                <a:latin typeface="VIC"/>
              </a:rPr>
              <a:t> Week partners and sponsors</a:t>
            </a:r>
          </a:p>
        </p:txBody>
      </p:sp>
      <p:sp>
        <p:nvSpPr>
          <p:cNvPr id="5" name="TextBox 4">
            <a:extLst>
              <a:ext uri="{FF2B5EF4-FFF2-40B4-BE49-F238E27FC236}">
                <a16:creationId xmlns:a16="http://schemas.microsoft.com/office/drawing/2014/main" id="{D9EA859C-F97D-A69B-9F5E-023E53D7613A}"/>
              </a:ext>
            </a:extLst>
          </p:cNvPr>
          <p:cNvSpPr txBox="1"/>
          <p:nvPr/>
        </p:nvSpPr>
        <p:spPr>
          <a:xfrm>
            <a:off x="7754897" y="7434046"/>
            <a:ext cx="3445458" cy="1708160"/>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spcBef>
                <a:spcPts val="900"/>
              </a:spcBef>
              <a:spcAft>
                <a:spcPts val="900"/>
              </a:spcAft>
            </a:pPr>
            <a:r>
              <a:rPr lang="en-AU" sz="2400" b="1">
                <a:solidFill>
                  <a:srgbClr val="7030A0"/>
                </a:solidFill>
                <a:latin typeface="VIC"/>
                <a:cs typeface="Calibri"/>
              </a:rPr>
              <a:t>Supporting Partners</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sp>
        <p:nvSpPr>
          <p:cNvPr id="7" name="TextBox 6">
            <a:extLst>
              <a:ext uri="{FF2B5EF4-FFF2-40B4-BE49-F238E27FC236}">
                <a16:creationId xmlns:a16="http://schemas.microsoft.com/office/drawing/2014/main" id="{86CDACAB-9E0D-6A1B-65FC-6451C22D3AE5}"/>
              </a:ext>
            </a:extLst>
          </p:cNvPr>
          <p:cNvSpPr txBox="1"/>
          <p:nvPr/>
        </p:nvSpPr>
        <p:spPr>
          <a:xfrm>
            <a:off x="1280782" y="2327530"/>
            <a:ext cx="3550016" cy="1708160"/>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ts val="900"/>
              </a:spcAft>
            </a:pPr>
            <a:r>
              <a:rPr lang="en-AU" sz="2400" b="1">
                <a:solidFill>
                  <a:srgbClr val="7030A0"/>
                </a:solidFill>
                <a:latin typeface="VIC"/>
                <a:cs typeface="Calibri"/>
              </a:rPr>
              <a:t>Major Partner</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pic>
        <p:nvPicPr>
          <p:cNvPr id="9" name="Picture 8" descr="LanguageLoop – Turning Words into ...">
            <a:extLst>
              <a:ext uri="{FF2B5EF4-FFF2-40B4-BE49-F238E27FC236}">
                <a16:creationId xmlns:a16="http://schemas.microsoft.com/office/drawing/2014/main" id="{C5BA332B-EE19-A181-226C-355D67909301}"/>
              </a:ext>
            </a:extLst>
          </p:cNvPr>
          <p:cNvPicPr>
            <a:picLocks noChangeAspect="1"/>
          </p:cNvPicPr>
          <p:nvPr/>
        </p:nvPicPr>
        <p:blipFill>
          <a:blip r:embed="rId3"/>
          <a:stretch>
            <a:fillRect/>
          </a:stretch>
        </p:blipFill>
        <p:spPr>
          <a:xfrm>
            <a:off x="694626" y="8673826"/>
            <a:ext cx="2341083" cy="1072428"/>
          </a:xfrm>
          <a:prstGeom prst="rect">
            <a:avLst/>
          </a:prstGeom>
        </p:spPr>
      </p:pic>
      <p:pic>
        <p:nvPicPr>
          <p:cNvPr id="11" name="Picture 10" descr="What to Expect — Foot Solutions Australia - Foot &amp; Ankle ...">
            <a:extLst>
              <a:ext uri="{FF2B5EF4-FFF2-40B4-BE49-F238E27FC236}">
                <a16:creationId xmlns:a16="http://schemas.microsoft.com/office/drawing/2014/main" id="{6F821E92-9F40-96C8-0FB0-6ED70BC1DD0C}"/>
              </a:ext>
            </a:extLst>
          </p:cNvPr>
          <p:cNvPicPr>
            <a:picLocks noChangeAspect="1"/>
          </p:cNvPicPr>
          <p:nvPr/>
        </p:nvPicPr>
        <p:blipFill>
          <a:blip r:embed="rId4"/>
          <a:stretch>
            <a:fillRect/>
          </a:stretch>
        </p:blipFill>
        <p:spPr>
          <a:xfrm>
            <a:off x="6479863" y="8484672"/>
            <a:ext cx="2220854" cy="1150253"/>
          </a:xfrm>
          <a:prstGeom prst="rect">
            <a:avLst/>
          </a:prstGeom>
        </p:spPr>
      </p:pic>
      <p:pic>
        <p:nvPicPr>
          <p:cNvPr id="13" name="Picture 12" descr="Victorian Electoral Commission (VEC) survey | Your Kingston Your Say">
            <a:extLst>
              <a:ext uri="{FF2B5EF4-FFF2-40B4-BE49-F238E27FC236}">
                <a16:creationId xmlns:a16="http://schemas.microsoft.com/office/drawing/2014/main" id="{50A99EAE-752D-E67A-C162-E01ED46913A1}"/>
              </a:ext>
            </a:extLst>
          </p:cNvPr>
          <p:cNvPicPr>
            <a:picLocks noChangeAspect="1"/>
          </p:cNvPicPr>
          <p:nvPr/>
        </p:nvPicPr>
        <p:blipFill>
          <a:blip r:embed="rId5"/>
          <a:stretch>
            <a:fillRect/>
          </a:stretch>
        </p:blipFill>
        <p:spPr>
          <a:xfrm>
            <a:off x="15203285" y="8466442"/>
            <a:ext cx="2723618" cy="1006641"/>
          </a:xfrm>
          <a:prstGeom prst="rect">
            <a:avLst/>
          </a:prstGeom>
        </p:spPr>
      </p:pic>
      <p:pic>
        <p:nvPicPr>
          <p:cNvPr id="15" name="Picture 14" descr="John Stonemart">
            <a:extLst>
              <a:ext uri="{FF2B5EF4-FFF2-40B4-BE49-F238E27FC236}">
                <a16:creationId xmlns:a16="http://schemas.microsoft.com/office/drawing/2014/main" id="{5375BAB4-6AC9-D730-7E0B-DC04F8957B68}"/>
              </a:ext>
            </a:extLst>
          </p:cNvPr>
          <p:cNvPicPr>
            <a:picLocks noChangeAspect="1"/>
          </p:cNvPicPr>
          <p:nvPr/>
        </p:nvPicPr>
        <p:blipFill>
          <a:blip r:embed="rId6"/>
          <a:stretch>
            <a:fillRect/>
          </a:stretch>
        </p:blipFill>
        <p:spPr>
          <a:xfrm>
            <a:off x="12481597" y="8220555"/>
            <a:ext cx="2025236" cy="1385660"/>
          </a:xfrm>
          <a:prstGeom prst="rect">
            <a:avLst/>
          </a:prstGeom>
        </p:spPr>
      </p:pic>
      <p:pic>
        <p:nvPicPr>
          <p:cNvPr id="17" name="Picture 16" descr="Louvre Pergolas | Retractable Louvred Pergola| LouvreElite Melbourne">
            <a:extLst>
              <a:ext uri="{FF2B5EF4-FFF2-40B4-BE49-F238E27FC236}">
                <a16:creationId xmlns:a16="http://schemas.microsoft.com/office/drawing/2014/main" id="{C28E67CA-7299-42DF-5F4C-399D17904719}"/>
              </a:ext>
            </a:extLst>
          </p:cNvPr>
          <p:cNvPicPr>
            <a:picLocks noChangeAspect="1"/>
          </p:cNvPicPr>
          <p:nvPr/>
        </p:nvPicPr>
        <p:blipFill>
          <a:blip r:embed="rId7"/>
          <a:srcRect l="225" t="22295" r="377" b="-655"/>
          <a:stretch/>
        </p:blipFill>
        <p:spPr>
          <a:xfrm>
            <a:off x="3438632" y="8484672"/>
            <a:ext cx="2349227" cy="1641581"/>
          </a:xfrm>
          <a:prstGeom prst="rect">
            <a:avLst/>
          </a:prstGeom>
        </p:spPr>
      </p:pic>
      <p:pic>
        <p:nvPicPr>
          <p:cNvPr id="19" name="Picture 18" descr="My Blog – My WordPress Blog">
            <a:extLst>
              <a:ext uri="{FF2B5EF4-FFF2-40B4-BE49-F238E27FC236}">
                <a16:creationId xmlns:a16="http://schemas.microsoft.com/office/drawing/2014/main" id="{C7BEF3CC-FC1C-96A9-7737-E03B51A869AA}"/>
              </a:ext>
            </a:extLst>
          </p:cNvPr>
          <p:cNvPicPr>
            <a:picLocks noChangeAspect="1"/>
          </p:cNvPicPr>
          <p:nvPr/>
        </p:nvPicPr>
        <p:blipFill>
          <a:blip r:embed="rId8"/>
          <a:stretch>
            <a:fillRect/>
          </a:stretch>
        </p:blipFill>
        <p:spPr>
          <a:xfrm>
            <a:off x="9148471" y="8484672"/>
            <a:ext cx="2867198" cy="1035077"/>
          </a:xfrm>
          <a:prstGeom prst="rect">
            <a:avLst/>
          </a:prstGeom>
        </p:spPr>
      </p:pic>
      <p:sp>
        <p:nvSpPr>
          <p:cNvPr id="21" name="TextBox 20">
            <a:extLst>
              <a:ext uri="{FF2B5EF4-FFF2-40B4-BE49-F238E27FC236}">
                <a16:creationId xmlns:a16="http://schemas.microsoft.com/office/drawing/2014/main" id="{FDC8F7EB-77C0-0071-72D8-56B111EF1F0E}"/>
              </a:ext>
            </a:extLst>
          </p:cNvPr>
          <p:cNvSpPr txBox="1"/>
          <p:nvPr/>
        </p:nvSpPr>
        <p:spPr>
          <a:xfrm>
            <a:off x="14002910" y="1615388"/>
            <a:ext cx="5594532" cy="2446824"/>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ts val="900"/>
              </a:spcAft>
            </a:pPr>
            <a:br>
              <a:rPr lang="en-AU" sz="2400" b="1">
                <a:latin typeface="VIC"/>
                <a:cs typeface="Calibri"/>
              </a:rPr>
            </a:br>
            <a:br>
              <a:rPr lang="en-AU" sz="2400" b="1">
                <a:latin typeface="VIC"/>
                <a:cs typeface="Calibri"/>
              </a:rPr>
            </a:br>
            <a:r>
              <a:rPr lang="en-AU" sz="2400" b="1">
                <a:solidFill>
                  <a:srgbClr val="7030A0"/>
                </a:solidFill>
                <a:latin typeface="VIC"/>
                <a:cs typeface="Calibri"/>
              </a:rPr>
              <a:t>Delivery Partner</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pic>
        <p:nvPicPr>
          <p:cNvPr id="23" name="Picture 22" descr="A yellow and black logo&#10;&#10;Description automatically generated">
            <a:extLst>
              <a:ext uri="{FF2B5EF4-FFF2-40B4-BE49-F238E27FC236}">
                <a16:creationId xmlns:a16="http://schemas.microsoft.com/office/drawing/2014/main" id="{33ABBF11-A7E0-C054-064F-0473C60258DD}"/>
              </a:ext>
            </a:extLst>
          </p:cNvPr>
          <p:cNvPicPr>
            <a:picLocks noChangeAspect="1"/>
          </p:cNvPicPr>
          <p:nvPr/>
        </p:nvPicPr>
        <p:blipFill>
          <a:blip r:embed="rId9"/>
          <a:stretch>
            <a:fillRect/>
          </a:stretch>
        </p:blipFill>
        <p:spPr>
          <a:xfrm>
            <a:off x="224906" y="2833199"/>
            <a:ext cx="6692487" cy="2698931"/>
          </a:xfrm>
          <a:prstGeom prst="rect">
            <a:avLst/>
          </a:prstGeom>
        </p:spPr>
      </p:pic>
      <p:pic>
        <p:nvPicPr>
          <p:cNvPr id="25" name="Picture 24" descr="File:SBS logo.svg - Wikipedia">
            <a:extLst>
              <a:ext uri="{FF2B5EF4-FFF2-40B4-BE49-F238E27FC236}">
                <a16:creationId xmlns:a16="http://schemas.microsoft.com/office/drawing/2014/main" id="{EFE52EB6-65D0-6953-9A82-3632AAD335B8}"/>
              </a:ext>
            </a:extLst>
          </p:cNvPr>
          <p:cNvPicPr>
            <a:picLocks noChangeAspect="1"/>
          </p:cNvPicPr>
          <p:nvPr/>
        </p:nvPicPr>
        <p:blipFill>
          <a:blip r:embed="rId10"/>
          <a:stretch>
            <a:fillRect/>
          </a:stretch>
        </p:blipFill>
        <p:spPr>
          <a:xfrm>
            <a:off x="8409578" y="3327368"/>
            <a:ext cx="2036192" cy="1252368"/>
          </a:xfrm>
          <a:prstGeom prst="rect">
            <a:avLst/>
          </a:prstGeom>
        </p:spPr>
      </p:pic>
      <p:sp>
        <p:nvSpPr>
          <p:cNvPr id="27" name="TextBox 26">
            <a:extLst>
              <a:ext uri="{FF2B5EF4-FFF2-40B4-BE49-F238E27FC236}">
                <a16:creationId xmlns:a16="http://schemas.microsoft.com/office/drawing/2014/main" id="{FA8F4432-A61B-ECC7-7F0D-AE2E4BAC6D17}"/>
              </a:ext>
            </a:extLst>
          </p:cNvPr>
          <p:cNvSpPr txBox="1"/>
          <p:nvPr/>
        </p:nvSpPr>
        <p:spPr>
          <a:xfrm>
            <a:off x="8258289" y="1670557"/>
            <a:ext cx="3018989" cy="2446824"/>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ts val="900"/>
              </a:spcAft>
            </a:pPr>
            <a:br>
              <a:rPr lang="en-AU" sz="2400" b="1">
                <a:latin typeface="VIC"/>
                <a:cs typeface="Calibri"/>
              </a:rPr>
            </a:br>
            <a:br>
              <a:rPr lang="en-AU" sz="2400" b="1">
                <a:latin typeface="VIC"/>
                <a:cs typeface="Calibri"/>
              </a:rPr>
            </a:br>
            <a:r>
              <a:rPr lang="en-AU" sz="2400" b="1">
                <a:solidFill>
                  <a:srgbClr val="7030A0"/>
                </a:solidFill>
                <a:latin typeface="VIC"/>
                <a:cs typeface="Calibri"/>
              </a:rPr>
              <a:t>Media Partner</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pic>
        <p:nvPicPr>
          <p:cNvPr id="29" name="Picture 28">
            <a:extLst>
              <a:ext uri="{FF2B5EF4-FFF2-40B4-BE49-F238E27FC236}">
                <a16:creationId xmlns:a16="http://schemas.microsoft.com/office/drawing/2014/main" id="{5A2C797A-6099-673A-360D-90EC3E3EEC63}"/>
              </a:ext>
            </a:extLst>
          </p:cNvPr>
          <p:cNvPicPr>
            <a:picLocks noChangeAspect="1"/>
          </p:cNvPicPr>
          <p:nvPr/>
        </p:nvPicPr>
        <p:blipFill>
          <a:blip r:embed="rId11"/>
          <a:stretch>
            <a:fillRect/>
          </a:stretch>
        </p:blipFill>
        <p:spPr>
          <a:xfrm>
            <a:off x="13194436" y="3220929"/>
            <a:ext cx="4554843" cy="1314393"/>
          </a:xfrm>
          <a:prstGeom prst="rect">
            <a:avLst/>
          </a:prstGeom>
        </p:spPr>
      </p:pic>
      <p:pic>
        <p:nvPicPr>
          <p:cNvPr id="5122" name="Picture 2" descr="S&amp;J Media Group | Digital Marketing Experts Agency Melbourne Sydney Australia iQiyi Ads Price Chinese streaming service iQiyi entering Australian market">
            <a:extLst>
              <a:ext uri="{FF2B5EF4-FFF2-40B4-BE49-F238E27FC236}">
                <a16:creationId xmlns:a16="http://schemas.microsoft.com/office/drawing/2014/main" id="{642F880E-0413-A068-6352-F275E08B920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869855" y="5713586"/>
            <a:ext cx="1380235" cy="1393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6F543F-8DAB-3005-CD78-36F0B1912D19}"/>
              </a:ext>
            </a:extLst>
          </p:cNvPr>
          <p:cNvSpPr txBox="1"/>
          <p:nvPr/>
        </p:nvSpPr>
        <p:spPr>
          <a:xfrm>
            <a:off x="8205261" y="4409664"/>
            <a:ext cx="3374986" cy="2446824"/>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ts val="900"/>
              </a:spcAft>
            </a:pPr>
            <a:br>
              <a:rPr lang="en-AU" sz="2400" b="1">
                <a:latin typeface="VIC"/>
                <a:cs typeface="Calibri"/>
              </a:rPr>
            </a:br>
            <a:br>
              <a:rPr lang="en-AU" sz="2400" b="1">
                <a:latin typeface="VIC"/>
                <a:cs typeface="Calibri"/>
              </a:rPr>
            </a:br>
            <a:r>
              <a:rPr lang="en-AU" sz="2400" b="1">
                <a:solidFill>
                  <a:srgbClr val="7030A0"/>
                </a:solidFill>
                <a:latin typeface="VIC"/>
                <a:cs typeface="Calibri"/>
              </a:rPr>
              <a:t>Event Partner</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sp>
        <p:nvSpPr>
          <p:cNvPr id="4" name="TextBox 3">
            <a:extLst>
              <a:ext uri="{FF2B5EF4-FFF2-40B4-BE49-F238E27FC236}">
                <a16:creationId xmlns:a16="http://schemas.microsoft.com/office/drawing/2014/main" id="{74A023EA-029A-1B3B-1464-EA024C22C884}"/>
              </a:ext>
            </a:extLst>
          </p:cNvPr>
          <p:cNvSpPr txBox="1"/>
          <p:nvPr/>
        </p:nvSpPr>
        <p:spPr>
          <a:xfrm>
            <a:off x="13840111" y="4308718"/>
            <a:ext cx="5594532" cy="2446824"/>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ts val="900"/>
              </a:spcAft>
            </a:pPr>
            <a:br>
              <a:rPr lang="en-AU" sz="2400" b="1">
                <a:latin typeface="VIC"/>
                <a:cs typeface="Calibri"/>
              </a:rPr>
            </a:br>
            <a:br>
              <a:rPr lang="en-AU" sz="2400" b="1">
                <a:latin typeface="VIC"/>
                <a:cs typeface="Calibri"/>
              </a:rPr>
            </a:br>
            <a:r>
              <a:rPr lang="en-AU" sz="2400" b="1">
                <a:solidFill>
                  <a:srgbClr val="7030A0"/>
                </a:solidFill>
                <a:latin typeface="VIC"/>
                <a:cs typeface="Calibri"/>
              </a:rPr>
              <a:t>Promotion Partner</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pic>
        <p:nvPicPr>
          <p:cNvPr id="10" name="Picture 9">
            <a:extLst>
              <a:ext uri="{FF2B5EF4-FFF2-40B4-BE49-F238E27FC236}">
                <a16:creationId xmlns:a16="http://schemas.microsoft.com/office/drawing/2014/main" id="{66167E15-8E42-CC68-9E4E-7667D3C0DF9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59162" y="6097242"/>
            <a:ext cx="7922825" cy="695650"/>
          </a:xfrm>
          <a:prstGeom prst="rect">
            <a:avLst/>
          </a:prstGeom>
        </p:spPr>
      </p:pic>
    </p:spTree>
    <p:extLst>
      <p:ext uri="{BB962C8B-B14F-4D97-AF65-F5344CB8AC3E}">
        <p14:creationId xmlns:p14="http://schemas.microsoft.com/office/powerpoint/2010/main" val="284718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EDACE1-8EBC-29A2-4C8D-5E3CF3DAC81E}"/>
              </a:ext>
            </a:extLst>
          </p:cNvPr>
          <p:cNvSpPr/>
          <p:nvPr/>
        </p:nvSpPr>
        <p:spPr>
          <a:xfrm>
            <a:off x="0" y="0"/>
            <a:ext cx="8534400" cy="10287000"/>
          </a:xfrm>
          <a:prstGeom prst="rect">
            <a:avLst/>
          </a:prstGeom>
          <a:solidFill>
            <a:srgbClr val="F7D0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10">
            <a:extLst>
              <a:ext uri="{FF2B5EF4-FFF2-40B4-BE49-F238E27FC236}">
                <a16:creationId xmlns:a16="http://schemas.microsoft.com/office/drawing/2014/main" id="{8ABA1C7B-CD74-C6BE-5BC2-9030641BF251}"/>
              </a:ext>
            </a:extLst>
          </p:cNvPr>
          <p:cNvSpPr txBox="1"/>
          <p:nvPr/>
        </p:nvSpPr>
        <p:spPr>
          <a:xfrm>
            <a:off x="613611" y="1557999"/>
            <a:ext cx="8915468" cy="885050"/>
          </a:xfrm>
          <a:prstGeom prst="rect">
            <a:avLst/>
          </a:prstGeom>
        </p:spPr>
        <p:txBody>
          <a:bodyPr lIns="0" tIns="0" rIns="0" bIns="0" rtlCol="0" anchor="t">
            <a:spAutoFit/>
          </a:bodyPr>
          <a:lstStyle/>
          <a:p>
            <a:pPr algn="just">
              <a:lnSpc>
                <a:spcPts val="6571"/>
              </a:lnSpc>
            </a:pPr>
            <a:r>
              <a:rPr lang="en-US" sz="6500">
                <a:latin typeface="VIC 1"/>
                <a:ea typeface="VIC 1"/>
                <a:cs typeface="VIC 1"/>
                <a:sym typeface="VIC 1"/>
              </a:rPr>
              <a:t>Contents</a:t>
            </a:r>
          </a:p>
        </p:txBody>
      </p:sp>
      <p:sp>
        <p:nvSpPr>
          <p:cNvPr id="8" name="Rectangle 7">
            <a:extLst>
              <a:ext uri="{FF2B5EF4-FFF2-40B4-BE49-F238E27FC236}">
                <a16:creationId xmlns:a16="http://schemas.microsoft.com/office/drawing/2014/main" id="{7044C82E-F1AE-E17F-33F5-09B33F703B57}"/>
              </a:ext>
            </a:extLst>
          </p:cNvPr>
          <p:cNvSpPr/>
          <p:nvPr/>
        </p:nvSpPr>
        <p:spPr>
          <a:xfrm>
            <a:off x="613611" y="2728799"/>
            <a:ext cx="914400" cy="762000"/>
          </a:xfrm>
          <a:prstGeom prst="rect">
            <a:avLst/>
          </a:prstGeom>
          <a:solidFill>
            <a:srgbClr val="F7D0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 name="Table 1">
            <a:extLst>
              <a:ext uri="{FF2B5EF4-FFF2-40B4-BE49-F238E27FC236}">
                <a16:creationId xmlns:a16="http://schemas.microsoft.com/office/drawing/2014/main" id="{035BF880-39EE-8513-1DC0-CA14DBB74B6A}"/>
              </a:ext>
            </a:extLst>
          </p:cNvPr>
          <p:cNvGraphicFramePr>
            <a:graphicFrameLocks noGrp="1"/>
          </p:cNvGraphicFramePr>
          <p:nvPr>
            <p:extLst>
              <p:ext uri="{D42A27DB-BD31-4B8C-83A1-F6EECF244321}">
                <p14:modId xmlns:p14="http://schemas.microsoft.com/office/powerpoint/2010/main" val="483562841"/>
              </p:ext>
            </p:extLst>
          </p:nvPr>
        </p:nvGraphicFramePr>
        <p:xfrm>
          <a:off x="9630772" y="685204"/>
          <a:ext cx="7534654" cy="8916592"/>
        </p:xfrm>
        <a:graphic>
          <a:graphicData uri="http://schemas.openxmlformats.org/drawingml/2006/table">
            <a:tbl>
              <a:tblPr firstRow="1" bandRow="1">
                <a:tableStyleId>{5C22544A-7EE6-4342-B048-85BDC9FD1C3A}</a:tableStyleId>
              </a:tblPr>
              <a:tblGrid>
                <a:gridCol w="6425182">
                  <a:extLst>
                    <a:ext uri="{9D8B030D-6E8A-4147-A177-3AD203B41FA5}">
                      <a16:colId xmlns:a16="http://schemas.microsoft.com/office/drawing/2014/main" val="1268403393"/>
                    </a:ext>
                  </a:extLst>
                </a:gridCol>
                <a:gridCol w="1109472">
                  <a:extLst>
                    <a:ext uri="{9D8B030D-6E8A-4147-A177-3AD203B41FA5}">
                      <a16:colId xmlns:a16="http://schemas.microsoft.com/office/drawing/2014/main" val="3045433599"/>
                    </a:ext>
                  </a:extLst>
                </a:gridCol>
              </a:tblGrid>
              <a:tr h="370840">
                <a:tc>
                  <a:txBody>
                    <a:bodyPr/>
                    <a:lstStyle/>
                    <a:p>
                      <a:r>
                        <a:rPr lang="en-AU" sz="2800" b="0" kern="1200">
                          <a:solidFill>
                            <a:schemeClr val="dk1"/>
                          </a:solidFill>
                          <a:latin typeface="VIC"/>
                          <a:ea typeface="+mn-ea"/>
                          <a:cs typeface="+mn-cs"/>
                        </a:rPr>
                        <a:t>Acknowledgement of Country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b="0" kern="1200">
                          <a:solidFill>
                            <a:schemeClr val="dk1"/>
                          </a:solidFill>
                          <a:latin typeface="VIC"/>
                          <a:ea typeface="+mn-ea"/>
                          <a:cs typeface="+mn-cs"/>
                        </a:rPr>
                        <a:t>3</a:t>
                      </a:r>
                    </a:p>
                    <a:p>
                      <a:pPr algn="ctr"/>
                      <a:endParaRPr lang="en-AU" sz="2800" b="0" kern="1200">
                        <a:solidFill>
                          <a:schemeClr val="dk1"/>
                        </a:solidFill>
                        <a:latin typeface="VIC" panose="00000500000000000000" pitchFamily="2"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1219317"/>
                  </a:ext>
                </a:extLst>
              </a:tr>
              <a:tr h="370840">
                <a:tc>
                  <a:txBody>
                    <a:bodyPr/>
                    <a:lstStyle/>
                    <a:p>
                      <a:r>
                        <a:rPr lang="en-AU" sz="2800">
                          <a:latin typeface="VIC"/>
                        </a:rPr>
                        <a:t>Introduction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4</a:t>
                      </a:r>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4386714"/>
                  </a:ext>
                </a:extLst>
              </a:tr>
              <a:tr h="370840">
                <a:tc>
                  <a:txBody>
                    <a:bodyPr/>
                    <a:lstStyle/>
                    <a:p>
                      <a:pPr lvl="0">
                        <a:buNone/>
                      </a:pPr>
                      <a:r>
                        <a:rPr lang="en-AU" sz="2800" b="0" i="0" u="none" strike="noStrike" noProof="0">
                          <a:solidFill>
                            <a:srgbClr val="000000"/>
                          </a:solidFill>
                          <a:latin typeface="VIC"/>
                        </a:rPr>
                        <a:t>What you can do to help</a:t>
                      </a:r>
                      <a:br>
                        <a:rPr lang="en-AU" sz="2800" b="0" i="0" u="none" strike="noStrike" noProof="0">
                          <a:solidFill>
                            <a:srgbClr val="000000"/>
                          </a:solidFill>
                          <a:latin typeface="VIC"/>
                        </a:rPr>
                      </a:br>
                      <a:endParaRPr lang="en-AU" sz="2800">
                        <a:latin typeface="VIC"/>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5</a:t>
                      </a:r>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97393804"/>
                  </a:ext>
                </a:extLst>
              </a:tr>
              <a:tr h="370840">
                <a:tc>
                  <a:txBody>
                    <a:bodyPr/>
                    <a:lstStyle/>
                    <a:p>
                      <a:pPr lvl="0">
                        <a:buNone/>
                      </a:pPr>
                      <a:r>
                        <a:rPr lang="en-AU" sz="2800" b="0" i="0" u="none" strike="noStrike" noProof="0">
                          <a:solidFill>
                            <a:srgbClr val="000000"/>
                          </a:solidFill>
                          <a:latin typeface="VIC"/>
                        </a:rPr>
                        <a:t>Key messaging </a:t>
                      </a:r>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6</a:t>
                      </a:r>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89708175"/>
                  </a:ext>
                </a:extLst>
              </a:tr>
              <a:tr h="370840">
                <a:tc>
                  <a:txBody>
                    <a:bodyPr/>
                    <a:lstStyle/>
                    <a:p>
                      <a:r>
                        <a:rPr lang="en-AU" sz="2800" b="0" i="0" u="none" strike="noStrike" noProof="0">
                          <a:solidFill>
                            <a:srgbClr val="000000"/>
                          </a:solidFill>
                          <a:latin typeface="VIC"/>
                        </a:rPr>
                        <a:t>Spread the word</a:t>
                      </a:r>
                      <a:endParaRPr lang="en-AU" sz="2800">
                        <a:latin typeface="VIC"/>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7</a:t>
                      </a:r>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9218593"/>
                  </a:ext>
                </a:extLst>
              </a:tr>
              <a:tr h="601125">
                <a:tc>
                  <a:txBody>
                    <a:bodyPr/>
                    <a:lstStyle/>
                    <a:p>
                      <a:r>
                        <a:rPr lang="en-AU" sz="2800">
                          <a:latin typeface="VIC"/>
                        </a:rPr>
                        <a:t>Cultural Diversity Week details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panose="00000500000000000000" pitchFamily="2" charset="0"/>
                        </a:rPr>
                        <a:t>8-10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1160064"/>
                  </a:ext>
                </a:extLst>
              </a:tr>
              <a:tr h="370840">
                <a:tc>
                  <a:txBody>
                    <a:bodyPr/>
                    <a:lstStyle/>
                    <a:p>
                      <a:r>
                        <a:rPr lang="en-AU" sz="2800">
                          <a:latin typeface="VIC"/>
                        </a:rPr>
                        <a:t>Creative assets to be shared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10-16</a:t>
                      </a:r>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7034567"/>
                  </a:ext>
                </a:extLst>
              </a:tr>
              <a:tr h="370840">
                <a:tc>
                  <a:txBody>
                    <a:bodyPr/>
                    <a:lstStyle/>
                    <a:p>
                      <a:r>
                        <a:rPr lang="en-AU" sz="2800">
                          <a:latin typeface="VIC"/>
                        </a:rPr>
                        <a:t>Key milestones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17</a:t>
                      </a:r>
                      <a:endParaRPr lang="en-US"/>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00997334"/>
                  </a:ext>
                </a:extLst>
              </a:tr>
              <a:tr h="756427">
                <a:tc>
                  <a:txBody>
                    <a:bodyPr/>
                    <a:lstStyle/>
                    <a:p>
                      <a:r>
                        <a:rPr lang="en-AU" sz="2800">
                          <a:latin typeface="VIC"/>
                        </a:rPr>
                        <a:t>VMC partners and sponsors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19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23225583"/>
                  </a:ext>
                </a:extLst>
              </a:tr>
              <a:tr h="370840">
                <a:tc>
                  <a:txBody>
                    <a:bodyPr/>
                    <a:lstStyle/>
                    <a:p>
                      <a:r>
                        <a:rPr lang="en-AU" sz="2800">
                          <a:solidFill>
                            <a:srgbClr val="000000"/>
                          </a:solidFill>
                          <a:latin typeface="VIC"/>
                        </a:rPr>
                        <a:t>Contact</a:t>
                      </a:r>
                      <a:endParaRPr lang="en-AU" sz="2800">
                        <a:latin typeface="VIC"/>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20</a:t>
                      </a:r>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8825274"/>
                  </a:ext>
                </a:extLst>
              </a:tr>
            </a:tbl>
          </a:graphicData>
        </a:graphic>
      </p:graphicFrame>
      <p:pic>
        <p:nvPicPr>
          <p:cNvPr id="12" name="Picture 11">
            <a:extLst>
              <a:ext uri="{FF2B5EF4-FFF2-40B4-BE49-F238E27FC236}">
                <a16:creationId xmlns:a16="http://schemas.microsoft.com/office/drawing/2014/main" id="{B86D35F5-10DA-F232-66E3-4E47BE0CBAD8}"/>
              </a:ext>
            </a:extLst>
          </p:cNvPr>
          <p:cNvPicPr>
            <a:picLocks noChangeAspect="1"/>
          </p:cNvPicPr>
          <p:nvPr/>
        </p:nvPicPr>
        <p:blipFill>
          <a:blip r:embed="rId2"/>
          <a:stretch>
            <a:fillRect/>
          </a:stretch>
        </p:blipFill>
        <p:spPr>
          <a:xfrm>
            <a:off x="391938" y="2554790"/>
            <a:ext cx="6696806" cy="5250057"/>
          </a:xfrm>
          <a:prstGeom prst="rect">
            <a:avLst/>
          </a:prstGeom>
        </p:spPr>
      </p:pic>
    </p:spTree>
    <p:extLst>
      <p:ext uri="{BB962C8B-B14F-4D97-AF65-F5344CB8AC3E}">
        <p14:creationId xmlns:p14="http://schemas.microsoft.com/office/powerpoint/2010/main" val="350533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white rectangle&#10;&#10;AI-generated content may be incorrect.">
            <a:extLst>
              <a:ext uri="{FF2B5EF4-FFF2-40B4-BE49-F238E27FC236}">
                <a16:creationId xmlns:a16="http://schemas.microsoft.com/office/drawing/2014/main" id="{F5A2AA83-71FA-CDC9-82AC-DF0565AC6940}"/>
              </a:ext>
            </a:extLst>
          </p:cNvPr>
          <p:cNvPicPr>
            <a:picLocks noChangeAspect="1"/>
          </p:cNvPicPr>
          <p:nvPr/>
        </p:nvPicPr>
        <p:blipFill>
          <a:blip r:embed="rId2"/>
          <a:stretch>
            <a:fillRect/>
          </a:stretch>
        </p:blipFill>
        <p:spPr>
          <a:xfrm>
            <a:off x="0" y="1524"/>
            <a:ext cx="18288000" cy="10283952"/>
          </a:xfrm>
          <a:prstGeom prst="rect">
            <a:avLst/>
          </a:prstGeom>
        </p:spPr>
      </p:pic>
      <p:sp>
        <p:nvSpPr>
          <p:cNvPr id="3" name="TextBox 3"/>
          <p:cNvSpPr txBox="1"/>
          <p:nvPr/>
        </p:nvSpPr>
        <p:spPr>
          <a:xfrm>
            <a:off x="533400" y="786503"/>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Contact</a:t>
            </a:r>
            <a:endParaRPr lang="en-US" sz="5000" b="1">
              <a:latin typeface="VIC" panose="00000500000000000000" pitchFamily="2" charset="0"/>
              <a:ea typeface="Arial Bold"/>
              <a:cs typeface="Arial Bold"/>
            </a:endParaRPr>
          </a:p>
        </p:txBody>
      </p:sp>
      <p:sp>
        <p:nvSpPr>
          <p:cNvPr id="5" name="TextBox 3">
            <a:extLst>
              <a:ext uri="{FF2B5EF4-FFF2-40B4-BE49-F238E27FC236}">
                <a16:creationId xmlns:a16="http://schemas.microsoft.com/office/drawing/2014/main" id="{E96D4D58-4BAC-251C-5F2F-4747615D30B5}"/>
              </a:ext>
            </a:extLst>
          </p:cNvPr>
          <p:cNvSpPr txBox="1"/>
          <p:nvPr/>
        </p:nvSpPr>
        <p:spPr>
          <a:xfrm>
            <a:off x="0" y="2225507"/>
            <a:ext cx="18288000" cy="1331134"/>
          </a:xfrm>
          <a:prstGeom prst="rect">
            <a:avLst/>
          </a:prstGeom>
        </p:spPr>
        <p:txBody>
          <a:bodyPr wrap="square" lIns="0" tIns="0" rIns="0" bIns="0" rtlCol="0" anchor="t">
            <a:spAutoFit/>
          </a:bodyPr>
          <a:lstStyle/>
          <a:p>
            <a:pPr algn="ctr">
              <a:lnSpc>
                <a:spcPts val="4752"/>
              </a:lnSpc>
            </a:pPr>
            <a:br>
              <a:rPr lang="en-US" sz="4800" b="1">
                <a:solidFill>
                  <a:srgbClr val="7030A0"/>
                </a:solidFill>
                <a:latin typeface="VIC" panose="00000500000000000000" pitchFamily="2" charset="0"/>
                <a:ea typeface="Arial Bold"/>
                <a:cs typeface="Arial Bold"/>
                <a:sym typeface="Arial Bold"/>
              </a:rPr>
            </a:br>
            <a:r>
              <a:rPr lang="en-US" sz="6600" b="1">
                <a:solidFill>
                  <a:srgbClr val="7030A0"/>
                </a:solidFill>
                <a:latin typeface="VIC" panose="00000500000000000000" pitchFamily="2" charset="0"/>
                <a:ea typeface="Arial Bold"/>
                <a:cs typeface="Arial Bold"/>
                <a:sym typeface="Arial Bold"/>
              </a:rPr>
              <a:t>Thank you</a:t>
            </a:r>
          </a:p>
        </p:txBody>
      </p:sp>
      <p:sp>
        <p:nvSpPr>
          <p:cNvPr id="8" name="TextBox 7">
            <a:extLst>
              <a:ext uri="{FF2B5EF4-FFF2-40B4-BE49-F238E27FC236}">
                <a16:creationId xmlns:a16="http://schemas.microsoft.com/office/drawing/2014/main" id="{E056A279-7CAD-0A48-706E-9D02306B8E47}"/>
              </a:ext>
            </a:extLst>
          </p:cNvPr>
          <p:cNvSpPr txBox="1"/>
          <p:nvPr/>
        </p:nvSpPr>
        <p:spPr>
          <a:xfrm>
            <a:off x="0" y="3649157"/>
            <a:ext cx="18288000" cy="1231106"/>
          </a:xfrm>
          <a:prstGeom prst="rect">
            <a:avLst/>
          </a:prstGeom>
        </p:spPr>
        <p:txBody>
          <a:bodyPr wrap="square" lIns="0" tIns="0" rIns="0" bIns="0" rtlCol="0" anchor="t">
            <a:spAutoFit/>
          </a:bodyPr>
          <a:lstStyle/>
          <a:p>
            <a:pPr algn="ctr"/>
            <a:r>
              <a:rPr lang="en-AU" sz="4000">
                <a:effectLst/>
                <a:latin typeface="VIC" panose="00000500000000000000" pitchFamily="2" charset="0"/>
                <a:ea typeface="Aptos" panose="020B0004020202020204" pitchFamily="34" charset="0"/>
                <a:cs typeface="Arial" panose="020B0604020202020204" pitchFamily="34" charset="0"/>
              </a:rPr>
              <a:t>For more information, please contact: </a:t>
            </a:r>
          </a:p>
          <a:p>
            <a:pPr algn="ctr"/>
            <a:r>
              <a:rPr lang="en-AU" sz="4000" b="1">
                <a:effectLst/>
                <a:latin typeface="VIC" panose="00000500000000000000" pitchFamily="2" charset="0"/>
                <a:ea typeface="Aptos" panose="020B0004020202020204" pitchFamily="34" charset="0"/>
                <a:cs typeface="Arial" panose="020B0604020202020204" pitchFamily="34" charset="0"/>
              </a:rPr>
              <a:t>communications@vmc.vic.gov.au</a:t>
            </a:r>
          </a:p>
        </p:txBody>
      </p:sp>
      <p:sp>
        <p:nvSpPr>
          <p:cNvPr id="2" name="TextBox 3">
            <a:extLst>
              <a:ext uri="{FF2B5EF4-FFF2-40B4-BE49-F238E27FC236}">
                <a16:creationId xmlns:a16="http://schemas.microsoft.com/office/drawing/2014/main" id="{49DEB321-EDE5-6203-9F8E-A6BD934F466C}"/>
              </a:ext>
            </a:extLst>
          </p:cNvPr>
          <p:cNvSpPr txBox="1"/>
          <p:nvPr/>
        </p:nvSpPr>
        <p:spPr>
          <a:xfrm>
            <a:off x="698310" y="6183496"/>
            <a:ext cx="18288000" cy="1284967"/>
          </a:xfrm>
          <a:prstGeom prst="rect">
            <a:avLst/>
          </a:prstGeom>
        </p:spPr>
        <p:txBody>
          <a:bodyPr wrap="square" lIns="0" tIns="0" rIns="0" bIns="0" rtlCol="0" anchor="t">
            <a:spAutoFit/>
          </a:bodyPr>
          <a:lstStyle/>
          <a:p>
            <a:pPr>
              <a:lnSpc>
                <a:spcPts val="4752"/>
              </a:lnSpc>
            </a:pPr>
            <a:r>
              <a:rPr lang="en-US" sz="4000" b="1">
                <a:solidFill>
                  <a:srgbClr val="7030A0"/>
                </a:solidFill>
                <a:latin typeface="VIC" panose="00000500000000000000" pitchFamily="2" charset="0"/>
                <a:ea typeface="Arial Bold"/>
                <a:cs typeface="Arial Bold"/>
                <a:sym typeface="Arial Bold"/>
              </a:rPr>
              <a:t>Follow us</a:t>
            </a:r>
          </a:p>
          <a:p>
            <a:pPr>
              <a:lnSpc>
                <a:spcPts val="4752"/>
              </a:lnSpc>
            </a:pPr>
            <a:endParaRPr lang="en-US" sz="5400" b="1">
              <a:solidFill>
                <a:srgbClr val="7030A0"/>
              </a:solidFill>
              <a:latin typeface="VIC" panose="00000500000000000000" pitchFamily="2" charset="0"/>
              <a:ea typeface="Arial Bold"/>
              <a:cs typeface="Arial Bold"/>
              <a:sym typeface="Arial Bold"/>
            </a:endParaRPr>
          </a:p>
        </p:txBody>
      </p:sp>
      <p:pic>
        <p:nvPicPr>
          <p:cNvPr id="7" name="Picture 6">
            <a:extLst>
              <a:ext uri="{FF2B5EF4-FFF2-40B4-BE49-F238E27FC236}">
                <a16:creationId xmlns:a16="http://schemas.microsoft.com/office/drawing/2014/main" id="{FCCF1D8F-ED04-0919-C705-0447C52F3D7E}"/>
              </a:ext>
            </a:extLst>
          </p:cNvPr>
          <p:cNvPicPr>
            <a:picLocks noChangeAspect="1"/>
          </p:cNvPicPr>
          <p:nvPr/>
        </p:nvPicPr>
        <p:blipFill>
          <a:blip r:embed="rId3"/>
          <a:stretch>
            <a:fillRect/>
          </a:stretch>
        </p:blipFill>
        <p:spPr>
          <a:xfrm>
            <a:off x="0" y="0"/>
            <a:ext cx="18410830" cy="10351411"/>
          </a:xfrm>
          <a:prstGeom prst="rect">
            <a:avLst/>
          </a:prstGeom>
        </p:spPr>
      </p:pic>
    </p:spTree>
    <p:extLst>
      <p:ext uri="{BB962C8B-B14F-4D97-AF65-F5344CB8AC3E}">
        <p14:creationId xmlns:p14="http://schemas.microsoft.com/office/powerpoint/2010/main" val="137203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7D392-2AC6-0469-100E-97F8C2D659CD}"/>
              </a:ext>
            </a:extLst>
          </p:cNvPr>
          <p:cNvSpPr/>
          <p:nvPr/>
        </p:nvSpPr>
        <p:spPr>
          <a:xfrm>
            <a:off x="0" y="0"/>
            <a:ext cx="18288000" cy="10287000"/>
          </a:xfrm>
          <a:prstGeom prst="rect">
            <a:avLst/>
          </a:prstGeom>
          <a:solidFill>
            <a:srgbClr val="F7D0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4"/>
          <p:cNvSpPr txBox="1"/>
          <p:nvPr/>
        </p:nvSpPr>
        <p:spPr>
          <a:xfrm>
            <a:off x="824606" y="3355869"/>
            <a:ext cx="12624694" cy="3447098"/>
          </a:xfrm>
          <a:prstGeom prst="rect">
            <a:avLst/>
          </a:prstGeom>
        </p:spPr>
        <p:txBody>
          <a:bodyPr wrap="square" lIns="0" tIns="0" rIns="0" bIns="0" rtlCol="0" anchor="t">
            <a:spAutoFit/>
          </a:bodyPr>
          <a:lstStyle/>
          <a:p>
            <a:r>
              <a:rPr lang="en-AU" sz="3200">
                <a:latin typeface="VIC"/>
              </a:rPr>
              <a:t>We acknowledge the Traditional Custodians of the land and pay our respects to their Elders, past and present, and extend that respect to all Aboriginal and Torres Strait Islander peoples.</a:t>
            </a:r>
          </a:p>
          <a:p>
            <a:endParaRPr lang="en-AU" sz="3200">
              <a:latin typeface="VIC" panose="00000500000000000000" pitchFamily="2" charset="0"/>
            </a:endParaRPr>
          </a:p>
          <a:p>
            <a:r>
              <a:rPr lang="en-AU" sz="3200">
                <a:latin typeface="VIC"/>
              </a:rPr>
              <a:t>We recognise their continuing connection to land, waters, and culture, and we honour their invaluable contributions to the rich cultural diversity of Victoria.</a:t>
            </a:r>
          </a:p>
        </p:txBody>
      </p:sp>
      <p:sp>
        <p:nvSpPr>
          <p:cNvPr id="3" name="TextBox 3"/>
          <p:cNvSpPr txBox="1"/>
          <p:nvPr/>
        </p:nvSpPr>
        <p:spPr>
          <a:xfrm>
            <a:off x="824606" y="2257762"/>
            <a:ext cx="13905000" cy="923714"/>
          </a:xfrm>
          <a:prstGeom prst="rect">
            <a:avLst/>
          </a:prstGeom>
        </p:spPr>
        <p:txBody>
          <a:bodyPr lIns="0" tIns="0" rIns="0" bIns="0" rtlCol="0" anchor="t">
            <a:spAutoFit/>
          </a:bodyPr>
          <a:lstStyle/>
          <a:p>
            <a:pPr>
              <a:lnSpc>
                <a:spcPts val="7000"/>
              </a:lnSpc>
            </a:pPr>
            <a:r>
              <a:rPr lang="en-US" sz="6500" b="1">
                <a:latin typeface="VIC"/>
                <a:ea typeface="Arial Bold"/>
                <a:cs typeface="Arial Bold"/>
                <a:sym typeface="Arial Bold"/>
              </a:rPr>
              <a:t>Acknowledgement of Country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B425B8C0-BB5A-2F92-8B99-381A3C500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TextBox 3"/>
          <p:cNvSpPr txBox="1"/>
          <p:nvPr/>
        </p:nvSpPr>
        <p:spPr>
          <a:xfrm>
            <a:off x="609600" y="783928"/>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Introduction</a:t>
            </a:r>
          </a:p>
        </p:txBody>
      </p:sp>
      <p:sp>
        <p:nvSpPr>
          <p:cNvPr id="4" name="TextBox 4"/>
          <p:cNvSpPr txBox="1"/>
          <p:nvPr/>
        </p:nvSpPr>
        <p:spPr>
          <a:xfrm>
            <a:off x="610806" y="3009900"/>
            <a:ext cx="10361994" cy="5847755"/>
          </a:xfrm>
          <a:prstGeom prst="rect">
            <a:avLst/>
          </a:prstGeom>
        </p:spPr>
        <p:txBody>
          <a:bodyPr wrap="square" lIns="0" tIns="0" rIns="0" bIns="0" rtlCol="0" anchor="t">
            <a:spAutoFit/>
          </a:bodyPr>
          <a:lstStyle/>
          <a:p>
            <a:r>
              <a:rPr lang="en-AU" sz="2000">
                <a:solidFill>
                  <a:srgbClr val="1A1A1A"/>
                </a:solidFill>
                <a:latin typeface="VIC"/>
              </a:rPr>
              <a:t>Cultural Diversity Week (CDW) is Victoria’s leading multicultural celebration, held annually in March to coincide with the United Nations International Day for the Elimination of Racial Discrimination and Harmony Day on March 21. This week-long initiative from 17 to 23 March showcases the colourful sounds, flavours, sights and traditions of Victoria’s rich and ever-diversifying communities.</a:t>
            </a:r>
          </a:p>
          <a:p>
            <a:endParaRPr lang="en-AU" sz="2000">
              <a:solidFill>
                <a:srgbClr val="1A1A1A"/>
              </a:solidFill>
              <a:latin typeface="VIC"/>
            </a:endParaRPr>
          </a:p>
          <a:p>
            <a:r>
              <a:rPr lang="en-AU" sz="2000">
                <a:solidFill>
                  <a:srgbClr val="1A1A1A"/>
                </a:solidFill>
                <a:latin typeface="VIC"/>
              </a:rPr>
              <a:t>Coordinated by the Victorian Multicultural Commission (VMC), Cultural Diversity Week 2025 is dedicated to celebrating the unique journeys and collective stories that define our multicultural identity. This year’s theme, "</a:t>
            </a:r>
            <a:r>
              <a:rPr lang="en-AU" sz="2000" b="1">
                <a:solidFill>
                  <a:srgbClr val="1A1A1A"/>
                </a:solidFill>
                <a:latin typeface="VIC"/>
              </a:rPr>
              <a:t>Embrace the Journey, </a:t>
            </a:r>
            <a:r>
              <a:rPr lang="en-AU" sz="2000" b="1" i="1">
                <a:solidFill>
                  <a:srgbClr val="1A1A1A"/>
                </a:solidFill>
                <a:latin typeface="VIC"/>
              </a:rPr>
              <a:t>Shape our Future</a:t>
            </a:r>
            <a:r>
              <a:rPr lang="en-AU" sz="2000">
                <a:solidFill>
                  <a:srgbClr val="1A1A1A"/>
                </a:solidFill>
                <a:latin typeface="VIC"/>
              </a:rPr>
              <a:t>", invites all Victorians to honour their cultural heritage, share stories of resilience and connection, and explore how culture shapes our present and future.</a:t>
            </a:r>
          </a:p>
          <a:p>
            <a:endParaRPr lang="en-AU" sz="2000">
              <a:solidFill>
                <a:srgbClr val="1A1A1A"/>
              </a:solidFill>
              <a:latin typeface="VIC"/>
            </a:endParaRPr>
          </a:p>
          <a:p>
            <a:r>
              <a:rPr lang="en-AU" sz="2000">
                <a:solidFill>
                  <a:srgbClr val="1A1A1A"/>
                </a:solidFill>
                <a:latin typeface="VIC"/>
              </a:rPr>
              <a:t>The week will feature vibrant events, community-led activities, and educational initiatives that foster understanding, inclusion, and respect across the state. By participating, stakeholders like you can help bring to life the vision of a more connected and cohesive society, while celebrating the cultural wealth that makes Victoria unique.</a:t>
            </a:r>
          </a:p>
          <a:p>
            <a:endParaRPr lang="en-AU" sz="2000">
              <a:solidFill>
                <a:srgbClr val="1A1A1A"/>
              </a:solidFill>
              <a:latin typeface="VIC" panose="00000500000000000000" pitchFamily="2" charset="0"/>
            </a:endParaRPr>
          </a:p>
        </p:txBody>
      </p:sp>
      <p:pic>
        <p:nvPicPr>
          <p:cNvPr id="1026" name="Picture 2" descr="How to Use Backstage to Cast Your Student Film">
            <a:extLst>
              <a:ext uri="{FF2B5EF4-FFF2-40B4-BE49-F238E27FC236}">
                <a16:creationId xmlns:a16="http://schemas.microsoft.com/office/drawing/2014/main" id="{39BE0C89-43EE-DFFF-C015-48B338538E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71" r="10510"/>
          <a:stretch/>
        </p:blipFill>
        <p:spPr bwMode="auto">
          <a:xfrm>
            <a:off x="11434565" y="3009900"/>
            <a:ext cx="5994791" cy="552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61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F8AD3CB2-D52E-5B2B-489E-AEE4F98CC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568"/>
            <a:ext cx="18285714" cy="10285714"/>
          </a:xfrm>
          <a:prstGeom prst="rect">
            <a:avLst/>
          </a:prstGeom>
        </p:spPr>
      </p:pic>
      <p:sp>
        <p:nvSpPr>
          <p:cNvPr id="3" name="TextBox 3"/>
          <p:cNvSpPr txBox="1"/>
          <p:nvPr/>
        </p:nvSpPr>
        <p:spPr>
          <a:xfrm>
            <a:off x="627529" y="294017"/>
            <a:ext cx="13905000" cy="654025"/>
          </a:xfrm>
          <a:prstGeom prst="rect">
            <a:avLst/>
          </a:prstGeom>
        </p:spPr>
        <p:txBody>
          <a:bodyPr lIns="0" tIns="0" rIns="0" bIns="0" rtlCol="0" anchor="t">
            <a:spAutoFit/>
          </a:bodyPr>
          <a:lstStyle/>
          <a:p>
            <a:pPr>
              <a:lnSpc>
                <a:spcPts val="4752"/>
              </a:lnSpc>
            </a:pPr>
            <a:r>
              <a:rPr lang="en-AU" sz="5000" b="1">
                <a:latin typeface="VIC"/>
                <a:ea typeface="Arial Bold"/>
                <a:cs typeface="Arial Bold"/>
                <a:sym typeface="Arial Bold"/>
              </a:rPr>
              <a:t>How you can help</a:t>
            </a:r>
            <a:endParaRPr lang="en-US" sz="5000" b="1">
              <a:latin typeface="VIC"/>
              <a:ea typeface="Arial Bold"/>
              <a:cs typeface="Arial Bold"/>
              <a:sym typeface="Arial Bold"/>
            </a:endParaRPr>
          </a:p>
        </p:txBody>
      </p:sp>
      <p:sp>
        <p:nvSpPr>
          <p:cNvPr id="4" name="TextBox 4"/>
          <p:cNvSpPr txBox="1"/>
          <p:nvPr/>
        </p:nvSpPr>
        <p:spPr>
          <a:xfrm>
            <a:off x="627529" y="1304103"/>
            <a:ext cx="9735673" cy="9664184"/>
          </a:xfrm>
          <a:prstGeom prst="rect">
            <a:avLst/>
          </a:prstGeom>
        </p:spPr>
        <p:txBody>
          <a:bodyPr wrap="square" lIns="0" tIns="0" rIns="0" bIns="0" rtlCol="0" anchor="t">
            <a:spAutoFit/>
          </a:bodyPr>
          <a:lstStyle/>
          <a:p>
            <a:endParaRPr lang="en-AU" sz="2000" b="1">
              <a:solidFill>
                <a:srgbClr val="1A1A1A"/>
              </a:solidFill>
              <a:latin typeface="VIC" panose="00000500000000000000" pitchFamily="2" charset="0"/>
            </a:endParaRPr>
          </a:p>
          <a:p>
            <a:r>
              <a:rPr lang="en-AU" sz="2800" b="1">
                <a:solidFill>
                  <a:srgbClr val="7030A0"/>
                </a:solidFill>
                <a:latin typeface="VIC"/>
              </a:rPr>
              <a:t>You can help by:</a:t>
            </a:r>
          </a:p>
          <a:p>
            <a:r>
              <a:rPr lang="en-AU" sz="2000" b="1">
                <a:solidFill>
                  <a:srgbClr val="1A1A1A"/>
                </a:solidFill>
                <a:latin typeface="VIC"/>
              </a:rPr>
              <a:t>Sharing – Spreading the word</a:t>
            </a:r>
          </a:p>
          <a:p>
            <a:pPr marL="342900" indent="-342900">
              <a:buFont typeface="Arial" panose="020B0604020202020204" pitchFamily="34" charset="0"/>
              <a:buChar char="•"/>
            </a:pPr>
            <a:r>
              <a:rPr lang="en-AU" sz="2000">
                <a:solidFill>
                  <a:srgbClr val="1A1A1A"/>
                </a:solidFill>
                <a:latin typeface="VIC"/>
              </a:rPr>
              <a:t>Sharing the materials available in this kit with your communities and networks via social media, WhatsApp, WeChat, Messenger and Facebook groups, ensuring that the information reaches diverse audiences and encourages participation</a:t>
            </a:r>
          </a:p>
          <a:p>
            <a:pPr marL="342900" indent="-342900">
              <a:buFont typeface="Arial" panose="020B0604020202020204" pitchFamily="34" charset="0"/>
              <a:buChar char="•"/>
            </a:pPr>
            <a:r>
              <a:rPr lang="en-AU" sz="2000">
                <a:solidFill>
                  <a:srgbClr val="1A1A1A"/>
                </a:solidFill>
                <a:latin typeface="VIC"/>
              </a:rPr>
              <a:t>Directing your network to the VMC’s website for further information and updates</a:t>
            </a:r>
          </a:p>
          <a:p>
            <a:pPr marL="342900" indent="-342900">
              <a:buFont typeface="Arial" panose="020B0604020202020204" pitchFamily="34" charset="0"/>
              <a:buChar char="•"/>
            </a:pPr>
            <a:r>
              <a:rPr lang="en-AU" sz="2000">
                <a:solidFill>
                  <a:srgbClr val="1A1A1A"/>
                </a:solidFill>
                <a:latin typeface="VIC"/>
              </a:rPr>
              <a:t>Promoting Cultural Diversity Week through your social media channels using the hashtags #CDW2025 and #EmbraceTheJourney to increase awareness and engagement</a:t>
            </a:r>
          </a:p>
          <a:p>
            <a:endParaRPr lang="en-AU" sz="2000">
              <a:solidFill>
                <a:srgbClr val="1A1A1A"/>
              </a:solidFill>
              <a:latin typeface="VIC"/>
            </a:endParaRPr>
          </a:p>
          <a:p>
            <a:r>
              <a:rPr lang="en-AU" sz="2000" b="1">
                <a:solidFill>
                  <a:srgbClr val="1A1A1A"/>
                </a:solidFill>
                <a:latin typeface="VIC"/>
              </a:rPr>
              <a:t>Participating – Hosting an event or activity</a:t>
            </a:r>
          </a:p>
          <a:p>
            <a:pPr marL="342900" indent="-342900">
              <a:buFont typeface="Arial" panose="020B0604020202020204" pitchFamily="34" charset="0"/>
              <a:buChar char="•"/>
            </a:pPr>
            <a:r>
              <a:rPr lang="en-AU" sz="2000">
                <a:solidFill>
                  <a:srgbClr val="1A1A1A"/>
                </a:solidFill>
                <a:latin typeface="VIC"/>
              </a:rPr>
              <a:t>Organise a lunch, workshop, storytelling session or cultural performance to celebrate diversity in your community, workplace or school</a:t>
            </a:r>
          </a:p>
          <a:p>
            <a:pPr marL="342900" indent="-342900">
              <a:buFont typeface="Arial" panose="020B0604020202020204" pitchFamily="34" charset="0"/>
              <a:buChar char="•"/>
            </a:pPr>
            <a:r>
              <a:rPr lang="en-AU" sz="2000">
                <a:solidFill>
                  <a:srgbClr val="1A1A1A"/>
                </a:solidFill>
                <a:latin typeface="VIC"/>
              </a:rPr>
              <a:t>Hosting or encouraging participation in Harmony Walks, cultural showcases or other public activities that bring people together to embrace the week’s theme of connection and inclusion.</a:t>
            </a:r>
          </a:p>
          <a:p>
            <a:pPr marL="342900" indent="-342900">
              <a:buFont typeface="Arial" panose="020B0604020202020204" pitchFamily="34" charset="0"/>
              <a:buChar char="•"/>
            </a:pPr>
            <a:r>
              <a:rPr lang="en-AU" sz="2000">
                <a:solidFill>
                  <a:srgbClr val="1A1A1A"/>
                </a:solidFill>
                <a:latin typeface="VIC"/>
              </a:rPr>
              <a:t>Upload your activity or event to </a:t>
            </a:r>
            <a:r>
              <a:rPr lang="en-AU" sz="2000">
                <a:solidFill>
                  <a:srgbClr val="1A1A1A"/>
                </a:solidFill>
                <a:latin typeface="VIC"/>
                <a:hlinkClick r:id="rId3"/>
              </a:rPr>
              <a:t>VMC Connect </a:t>
            </a:r>
            <a:r>
              <a:rPr lang="en-AU" sz="2000">
                <a:solidFill>
                  <a:srgbClr val="1A1A1A"/>
                </a:solidFill>
                <a:latin typeface="VIC"/>
              </a:rPr>
              <a:t>and include #CDW2025 on socials to be eligible for the prize</a:t>
            </a:r>
          </a:p>
          <a:p>
            <a:pPr marL="342900" indent="-342900">
              <a:buFont typeface="Arial" panose="020B0604020202020204" pitchFamily="34" charset="0"/>
              <a:buChar char="•"/>
            </a:pPr>
            <a:endParaRPr lang="en-AU" sz="2000" b="1">
              <a:solidFill>
                <a:srgbClr val="1A1A1A"/>
              </a:solidFill>
              <a:latin typeface="VIC"/>
            </a:endParaRPr>
          </a:p>
          <a:p>
            <a:r>
              <a:rPr lang="en-AU" sz="2000" b="1">
                <a:solidFill>
                  <a:srgbClr val="1A1A1A"/>
                </a:solidFill>
                <a:latin typeface="VIC"/>
              </a:rPr>
              <a:t>Celebrating - Join our digital campaign</a:t>
            </a:r>
          </a:p>
          <a:p>
            <a:pPr marL="342900" indent="-342900">
              <a:buFont typeface="Arial" panose="020B0604020202020204" pitchFamily="34" charset="0"/>
              <a:buChar char="•"/>
            </a:pPr>
            <a:r>
              <a:rPr lang="en-AU" sz="2000">
                <a:latin typeface="VIC"/>
              </a:rPr>
              <a:t>Celebrate </a:t>
            </a:r>
            <a:r>
              <a:rPr lang="en-AU" sz="2000" b="1">
                <a:latin typeface="VIC"/>
              </a:rPr>
              <a:t>Cultural Diversity Week 2025 </a:t>
            </a:r>
            <a:r>
              <a:rPr lang="en-AU" sz="2000">
                <a:latin typeface="VIC"/>
              </a:rPr>
              <a:t>by encouraging  individuals to share their cultural stories through a short video, photo, or written reflection.</a:t>
            </a:r>
            <a:br>
              <a:rPr lang="en-AU" sz="2000">
                <a:latin typeface="VIC"/>
              </a:rPr>
            </a:br>
            <a:r>
              <a:rPr lang="en-AU" sz="2000">
                <a:latin typeface="VIC"/>
              </a:rPr>
              <a:t>Post using </a:t>
            </a:r>
            <a:r>
              <a:rPr lang="en-AU" sz="2000" b="1">
                <a:latin typeface="VIC"/>
              </a:rPr>
              <a:t>#CDW2025 </a:t>
            </a:r>
            <a:r>
              <a:rPr lang="en-AU" sz="2000">
                <a:latin typeface="VIC"/>
              </a:rPr>
              <a:t>and </a:t>
            </a:r>
            <a:r>
              <a:rPr lang="en-AU" sz="2000" b="1">
                <a:latin typeface="VIC"/>
              </a:rPr>
              <a:t>#EmbraceTheJourney </a:t>
            </a:r>
            <a:r>
              <a:rPr lang="en-AU" sz="2000">
                <a:latin typeface="VIC"/>
              </a:rPr>
              <a:t>to be featured and for a chance to win exclusive prizes!</a:t>
            </a:r>
            <a:br>
              <a:rPr lang="en-AU" sz="2000">
                <a:latin typeface="VIC"/>
              </a:rPr>
            </a:br>
            <a:br>
              <a:rPr lang="en-AU" sz="2000">
                <a:latin typeface="VIC"/>
              </a:rPr>
            </a:br>
            <a:endParaRPr lang="en-AU" sz="2000" b="1">
              <a:solidFill>
                <a:srgbClr val="1A1A1A"/>
              </a:solidFill>
              <a:latin typeface="VIC"/>
            </a:endParaRPr>
          </a:p>
          <a:p>
            <a:endParaRPr lang="en-AU" sz="2000" b="1">
              <a:solidFill>
                <a:srgbClr val="1A1A1A"/>
              </a:solidFill>
              <a:latin typeface="VIC" panose="00000500000000000000" pitchFamily="2" charset="0"/>
            </a:endParaRPr>
          </a:p>
        </p:txBody>
      </p:sp>
      <p:sp>
        <p:nvSpPr>
          <p:cNvPr id="5" name="TextBox 4">
            <a:extLst>
              <a:ext uri="{FF2B5EF4-FFF2-40B4-BE49-F238E27FC236}">
                <a16:creationId xmlns:a16="http://schemas.microsoft.com/office/drawing/2014/main" id="{C3F40417-4142-4384-7DC5-B50C1E15A2E2}"/>
              </a:ext>
            </a:extLst>
          </p:cNvPr>
          <p:cNvSpPr txBox="1"/>
          <p:nvPr/>
        </p:nvSpPr>
        <p:spPr>
          <a:xfrm>
            <a:off x="10534824" y="2165997"/>
            <a:ext cx="7579268" cy="37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b="1">
                <a:solidFill>
                  <a:srgbClr val="7030A0"/>
                </a:solidFill>
                <a:latin typeface="VIC"/>
                <a:cs typeface="Arial"/>
              </a:rPr>
              <a:t>Resources:</a:t>
            </a:r>
            <a:endParaRPr lang="en-AU" sz="2800">
              <a:solidFill>
                <a:srgbClr val="7030A0"/>
              </a:solidFill>
              <a:latin typeface="VIC"/>
              <a:ea typeface="Calibri"/>
              <a:cs typeface="Calibri"/>
            </a:endParaRPr>
          </a:p>
          <a:p>
            <a:pPr marL="342900" indent="-342900">
              <a:lnSpc>
                <a:spcPct val="150000"/>
              </a:lnSpc>
              <a:buFont typeface="Arial,Sans-Serif"/>
              <a:buChar char="•"/>
            </a:pPr>
            <a:r>
              <a:rPr lang="en-AU" sz="2000" b="1">
                <a:solidFill>
                  <a:srgbClr val="1A1A1A"/>
                </a:solidFill>
                <a:latin typeface="VIC"/>
                <a:cs typeface="Arial"/>
              </a:rPr>
              <a:t>Creative assets available </a:t>
            </a:r>
            <a:r>
              <a:rPr lang="en-AU" sz="2000">
                <a:solidFill>
                  <a:srgbClr val="1A1A1A"/>
                </a:solidFill>
                <a:latin typeface="VIC"/>
                <a:cs typeface="Arial"/>
                <a:hlinkClick r:id="rId4"/>
              </a:rPr>
              <a:t>here</a:t>
            </a:r>
            <a:endParaRPr lang="en-AU" sz="2000">
              <a:solidFill>
                <a:srgbClr val="1A1A1A"/>
              </a:solidFill>
              <a:latin typeface="VIC"/>
              <a:cs typeface="Arial"/>
            </a:endParaRPr>
          </a:p>
          <a:p>
            <a:pPr marL="342900" indent="-342900">
              <a:lnSpc>
                <a:spcPct val="150000"/>
              </a:lnSpc>
              <a:buFont typeface="Arial,Sans-Serif"/>
              <a:buChar char="•"/>
            </a:pPr>
            <a:r>
              <a:rPr lang="en-AU" sz="2000" b="1">
                <a:solidFill>
                  <a:srgbClr val="1A1A1A"/>
                </a:solidFill>
                <a:latin typeface="VIC"/>
                <a:cs typeface="Arial"/>
              </a:rPr>
              <a:t>Cultural Diversity Week website </a:t>
            </a:r>
            <a:r>
              <a:rPr lang="en-AU" sz="2000">
                <a:solidFill>
                  <a:srgbClr val="000000"/>
                </a:solidFill>
                <a:latin typeface="VIC"/>
                <a:cs typeface="Arial"/>
                <a:hlinkClick r:id="rId5"/>
              </a:rPr>
              <a:t>here</a:t>
            </a:r>
            <a:r>
              <a:rPr lang="en-AU" sz="2000">
                <a:solidFill>
                  <a:srgbClr val="1A1A1A"/>
                </a:solidFill>
                <a:latin typeface="VIC"/>
                <a:cs typeface="Arial"/>
              </a:rPr>
              <a:t> </a:t>
            </a:r>
          </a:p>
          <a:p>
            <a:pPr marL="342900" indent="-342900">
              <a:lnSpc>
                <a:spcPct val="150000"/>
              </a:lnSpc>
              <a:buFont typeface="Arial,Sans-Serif"/>
              <a:buChar char="•"/>
            </a:pPr>
            <a:r>
              <a:rPr lang="en-AU" sz="2000" b="1">
                <a:solidFill>
                  <a:srgbClr val="1A1A1A"/>
                </a:solidFill>
                <a:latin typeface="VIC"/>
                <a:ea typeface="Calibri"/>
                <a:cs typeface="Arial"/>
              </a:rPr>
              <a:t>Share your event on VMC Connect </a:t>
            </a:r>
            <a:r>
              <a:rPr lang="en-AU" sz="2000">
                <a:solidFill>
                  <a:srgbClr val="1A1A1A"/>
                </a:solidFill>
                <a:latin typeface="VIC"/>
                <a:ea typeface="Calibri"/>
                <a:cs typeface="Arial"/>
                <a:hlinkClick r:id="rId3"/>
              </a:rPr>
              <a:t>here</a:t>
            </a:r>
            <a:endParaRPr lang="en-US" sz="2000">
              <a:latin typeface="VIC"/>
              <a:ea typeface="Calibri"/>
              <a:cs typeface="Calibri"/>
            </a:endParaRPr>
          </a:p>
          <a:p>
            <a:pPr marL="342900" indent="-342900">
              <a:lnSpc>
                <a:spcPct val="150000"/>
              </a:lnSpc>
              <a:buFont typeface="Arial,Sans-Serif"/>
              <a:buChar char="•"/>
            </a:pPr>
            <a:r>
              <a:rPr lang="en-AU" sz="2000" b="1">
                <a:solidFill>
                  <a:srgbClr val="1A1A1A"/>
                </a:solidFill>
                <a:latin typeface="VIC"/>
                <a:cs typeface="Arial"/>
              </a:rPr>
              <a:t>Utilise hashtags: </a:t>
            </a:r>
            <a:r>
              <a:rPr lang="en-AU" sz="2000">
                <a:solidFill>
                  <a:srgbClr val="1A1A1A"/>
                </a:solidFill>
                <a:latin typeface="VIC"/>
                <a:cs typeface="Arial"/>
              </a:rPr>
              <a:t>#CDW2025  #EmbraceTheJourney #ShapeOurFuture</a:t>
            </a:r>
            <a:endParaRPr lang="en-US" sz="2000">
              <a:solidFill>
                <a:srgbClr val="000000"/>
              </a:solidFill>
              <a:latin typeface="VIC"/>
              <a:cs typeface="Arial"/>
            </a:endParaRPr>
          </a:p>
          <a:p>
            <a:pPr marL="342900" indent="-342900">
              <a:lnSpc>
                <a:spcPct val="150000"/>
              </a:lnSpc>
              <a:buFont typeface="Arial,Sans-Serif"/>
              <a:buChar char="•"/>
            </a:pPr>
            <a:r>
              <a:rPr lang="en-AU" sz="2000" b="1">
                <a:solidFill>
                  <a:srgbClr val="1A1A1A"/>
                </a:solidFill>
                <a:latin typeface="VIC"/>
                <a:cs typeface="Arial"/>
              </a:rPr>
              <a:t>Tag us on Facebook/ Instagram: </a:t>
            </a:r>
            <a:r>
              <a:rPr lang="en-AU" sz="2000">
                <a:solidFill>
                  <a:srgbClr val="1A1A1A"/>
                </a:solidFill>
                <a:latin typeface="VIC"/>
                <a:cs typeface="Arial"/>
                <a:hlinkClick r:id="rId6"/>
              </a:rPr>
              <a:t>@multiculturevic </a:t>
            </a:r>
            <a:endParaRPr lang="en-AU" sz="2000">
              <a:solidFill>
                <a:srgbClr val="1A1A1A"/>
              </a:solidFill>
              <a:latin typeface="VIC"/>
              <a:cs typeface="Arial"/>
            </a:endParaRPr>
          </a:p>
          <a:p>
            <a:pPr marL="342900" indent="-342900">
              <a:lnSpc>
                <a:spcPct val="150000"/>
              </a:lnSpc>
              <a:buFont typeface="Arial,Sans-Serif"/>
              <a:buChar char="•"/>
            </a:pPr>
            <a:r>
              <a:rPr lang="en-AU" sz="2000" b="1">
                <a:solidFill>
                  <a:srgbClr val="1A1A1A"/>
                </a:solidFill>
                <a:latin typeface="VIC"/>
                <a:cs typeface="Arial"/>
              </a:rPr>
              <a:t>Tag us on LinkedIn: </a:t>
            </a:r>
            <a:r>
              <a:rPr lang="en-AU" sz="2000" err="1">
                <a:solidFill>
                  <a:srgbClr val="1A1A1A"/>
                </a:solidFill>
                <a:latin typeface="VIC"/>
                <a:cs typeface="Arial"/>
                <a:hlinkClick r:id="rId7"/>
              </a:rPr>
              <a:t>victorian</a:t>
            </a:r>
            <a:r>
              <a:rPr lang="en-AU" sz="2000">
                <a:solidFill>
                  <a:srgbClr val="1A1A1A"/>
                </a:solidFill>
                <a:latin typeface="VIC"/>
                <a:cs typeface="Arial"/>
                <a:hlinkClick r:id="rId7"/>
              </a:rPr>
              <a:t>-multicultural-commission</a:t>
            </a:r>
            <a:endParaRPr lang="en-AU"/>
          </a:p>
        </p:txBody>
      </p:sp>
    </p:spTree>
    <p:extLst>
      <p:ext uri="{BB962C8B-B14F-4D97-AF65-F5344CB8AC3E}">
        <p14:creationId xmlns:p14="http://schemas.microsoft.com/office/powerpoint/2010/main" val="399031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and white rectangle&#10;&#10;Description automatically generated">
            <a:extLst>
              <a:ext uri="{FF2B5EF4-FFF2-40B4-BE49-F238E27FC236}">
                <a16:creationId xmlns:a16="http://schemas.microsoft.com/office/drawing/2014/main" id="{A4EDD2ED-FDCF-ED9F-7D95-A431B43C7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TextBox 3"/>
          <p:cNvSpPr txBox="1"/>
          <p:nvPr/>
        </p:nvSpPr>
        <p:spPr>
          <a:xfrm>
            <a:off x="627529" y="799064"/>
            <a:ext cx="13905000" cy="654025"/>
          </a:xfrm>
          <a:prstGeom prst="rect">
            <a:avLst/>
          </a:prstGeom>
        </p:spPr>
        <p:txBody>
          <a:bodyPr lIns="0" tIns="0" rIns="0" bIns="0" rtlCol="0" anchor="t">
            <a:spAutoFit/>
          </a:bodyPr>
          <a:lstStyle/>
          <a:p>
            <a:pPr>
              <a:lnSpc>
                <a:spcPts val="4752"/>
              </a:lnSpc>
            </a:pPr>
            <a:r>
              <a:rPr lang="en-AU" sz="5000" b="1">
                <a:latin typeface="VIC"/>
                <a:ea typeface="Arial Bold"/>
                <a:cs typeface="Arial Bold"/>
                <a:sym typeface="Arial Bold"/>
              </a:rPr>
              <a:t>Key messaging</a:t>
            </a:r>
            <a:endParaRPr lang="en-US" sz="5000" b="1">
              <a:latin typeface="VIC" panose="00000500000000000000" pitchFamily="2" charset="0"/>
              <a:ea typeface="Arial Bold"/>
              <a:cs typeface="Arial Bold"/>
              <a:sym typeface="Arial Bold"/>
            </a:endParaRPr>
          </a:p>
        </p:txBody>
      </p:sp>
      <p:sp>
        <p:nvSpPr>
          <p:cNvPr id="4" name="TextBox 4"/>
          <p:cNvSpPr txBox="1"/>
          <p:nvPr/>
        </p:nvSpPr>
        <p:spPr>
          <a:xfrm>
            <a:off x="676600" y="2305288"/>
            <a:ext cx="15935000" cy="5501506"/>
          </a:xfrm>
          <a:prstGeom prst="rect">
            <a:avLst/>
          </a:prstGeom>
        </p:spPr>
        <p:txBody>
          <a:bodyPr wrap="square" lIns="0" tIns="0" rIns="0" bIns="0" rtlCol="0" anchor="t">
            <a:spAutoFit/>
          </a:bodyPr>
          <a:lstStyle/>
          <a:p>
            <a:pPr marL="342900" indent="-342900">
              <a:lnSpc>
                <a:spcPct val="150000"/>
              </a:lnSpc>
              <a:buClr>
                <a:srgbClr val="DC006C"/>
              </a:buClr>
              <a:buFont typeface="Arial" panose="020B0604020202020204" pitchFamily="34" charset="0"/>
              <a:buChar char="•"/>
            </a:pPr>
            <a:endParaRPr lang="en-AU" sz="2000" b="1">
              <a:solidFill>
                <a:srgbClr val="1A1A1A"/>
              </a:solidFill>
              <a:latin typeface="VIC" panose="00000500000000000000" pitchFamily="2" charset="0"/>
            </a:endParaRPr>
          </a:p>
          <a:p>
            <a:pPr marL="342900" indent="-342900">
              <a:lnSpc>
                <a:spcPct val="150000"/>
              </a:lnSpc>
              <a:buFont typeface="Arial" panose="020B0604020202020204" pitchFamily="34" charset="0"/>
              <a:buChar char="•"/>
            </a:pPr>
            <a:r>
              <a:rPr lang="en-AU" sz="2000">
                <a:latin typeface="VIC"/>
              </a:rPr>
              <a:t>Cultural Diversity Week will run from 17 to 23 March 2025!</a:t>
            </a:r>
          </a:p>
          <a:p>
            <a:pPr marL="342900" indent="-342900">
              <a:lnSpc>
                <a:spcPct val="150000"/>
              </a:lnSpc>
              <a:buFont typeface="Arial" panose="020B0604020202020204" pitchFamily="34" charset="0"/>
              <a:buChar char="•"/>
            </a:pPr>
            <a:r>
              <a:rPr lang="en-AU" sz="2000">
                <a:latin typeface="VIC"/>
              </a:rPr>
              <a:t>Cultural Diversity Week is a time to celebrate the power, influence and stories of Victoria's rich multicultural communities</a:t>
            </a:r>
          </a:p>
          <a:p>
            <a:pPr marL="342900" indent="-342900">
              <a:lnSpc>
                <a:spcPct val="150000"/>
              </a:lnSpc>
              <a:buFont typeface="Arial" panose="020B0604020202020204" pitchFamily="34" charset="0"/>
              <a:buChar char="•"/>
            </a:pPr>
            <a:r>
              <a:rPr lang="en-AU" sz="2000">
                <a:latin typeface="VIC"/>
              </a:rPr>
              <a:t>All Victorians are invited to participate through a variety of in-person events and activities</a:t>
            </a:r>
          </a:p>
          <a:p>
            <a:pPr marL="342900" indent="-342900">
              <a:lnSpc>
                <a:spcPct val="150000"/>
              </a:lnSpc>
              <a:buFont typeface="Arial" panose="020B0604020202020204" pitchFamily="34" charset="0"/>
              <a:buChar char="•"/>
            </a:pPr>
            <a:r>
              <a:rPr lang="en-AU" sz="2000">
                <a:latin typeface="VIC"/>
              </a:rPr>
              <a:t>This year’s theme, "</a:t>
            </a:r>
            <a:r>
              <a:rPr lang="en-AU" sz="2000" b="1">
                <a:latin typeface="VIC"/>
              </a:rPr>
              <a:t>Embrace the Journey, </a:t>
            </a:r>
            <a:r>
              <a:rPr lang="en-AU" sz="2000" b="1" i="1">
                <a:latin typeface="VIC"/>
              </a:rPr>
              <a:t>Shape our Future</a:t>
            </a:r>
            <a:r>
              <a:rPr lang="en-AU" sz="2000">
                <a:latin typeface="VIC"/>
              </a:rPr>
              <a:t>," celebrates the stories, traditions and evolving identities that make Victoria a vibrant multicultural state</a:t>
            </a:r>
          </a:p>
          <a:p>
            <a:pPr marL="342900" indent="-342900">
              <a:lnSpc>
                <a:spcPct val="150000"/>
              </a:lnSpc>
              <a:buFont typeface="Arial" panose="020B0604020202020204" pitchFamily="34" charset="0"/>
              <a:buChar char="•"/>
            </a:pPr>
            <a:r>
              <a:rPr lang="en-AU" sz="2000">
                <a:latin typeface="VIC"/>
              </a:rPr>
              <a:t>Proudly led by the Victorian Multicultural Commission, Cultural Diversity Week is an opportunity for individuals, schools, workplaces and communities to come together to celebrate and promote the value of cultural diversity</a:t>
            </a:r>
          </a:p>
          <a:p>
            <a:pPr marL="342900" indent="-342900">
              <a:lnSpc>
                <a:spcPct val="150000"/>
              </a:lnSpc>
              <a:buFont typeface="Arial" panose="020B0604020202020204" pitchFamily="34" charset="0"/>
              <a:buChar char="•"/>
            </a:pPr>
            <a:r>
              <a:rPr lang="en-AU" sz="2000">
                <a:effectLst/>
                <a:latin typeface="VIC"/>
                <a:ea typeface="Aptos" panose="020B0004020202020204" pitchFamily="34" charset="0"/>
                <a:cs typeface="Aptos" panose="020B0004020202020204" pitchFamily="34" charset="0"/>
              </a:rPr>
              <a:t>Be part of the celebration! Host an event, attend activities or share your cultural story</a:t>
            </a:r>
          </a:p>
          <a:p>
            <a:pPr marL="342900" indent="-342900">
              <a:lnSpc>
                <a:spcPct val="150000"/>
              </a:lnSpc>
              <a:buFont typeface="Arial" panose="020B0604020202020204" pitchFamily="34" charset="0"/>
              <a:buChar char="•"/>
            </a:pPr>
            <a:r>
              <a:rPr lang="en-AU" sz="2000">
                <a:solidFill>
                  <a:srgbClr val="1A1A1A"/>
                </a:solidFill>
                <a:latin typeface="VIC"/>
              </a:rPr>
              <a:t>The Victorian Multicultural Festival will be held at Grazeland from 21 to 23 March, in line with Cultural Diversity Week</a:t>
            </a:r>
            <a:endParaRPr lang="en-AU" sz="2000">
              <a:solidFill>
                <a:srgbClr val="1A1A1A"/>
              </a:solidFill>
              <a:latin typeface="VIC" panose="00000500000000000000" pitchFamily="2" charset="0"/>
            </a:endParaRPr>
          </a:p>
          <a:p>
            <a:pPr marL="342900" indent="-342900">
              <a:lnSpc>
                <a:spcPct val="150000"/>
              </a:lnSpc>
              <a:buClr>
                <a:srgbClr val="DC006C"/>
              </a:buClr>
              <a:buFont typeface="Arial" panose="020B0604020202020204" pitchFamily="34" charset="0"/>
              <a:buChar char="•"/>
            </a:pPr>
            <a:endParaRPr lang="en-AU" sz="2000" b="1">
              <a:solidFill>
                <a:srgbClr val="1A1A1A"/>
              </a:solidFill>
              <a:latin typeface="VIC" panose="00000500000000000000" pitchFamily="2" charset="0"/>
            </a:endParaRPr>
          </a:p>
          <a:p>
            <a:pPr marL="342900" indent="-342900">
              <a:lnSpc>
                <a:spcPct val="150000"/>
              </a:lnSpc>
              <a:buClr>
                <a:srgbClr val="DC006C"/>
              </a:buClr>
              <a:buFont typeface="Arial" panose="020B0604020202020204" pitchFamily="34" charset="0"/>
              <a:buChar char="•"/>
            </a:pPr>
            <a:endParaRPr lang="en-AU" sz="2000" b="1">
              <a:solidFill>
                <a:srgbClr val="1A1A1A"/>
              </a:solidFill>
              <a:latin typeface="VIC" panose="00000500000000000000" pitchFamily="2" charset="0"/>
            </a:endParaRPr>
          </a:p>
        </p:txBody>
      </p:sp>
    </p:spTree>
    <p:extLst>
      <p:ext uri="{BB962C8B-B14F-4D97-AF65-F5344CB8AC3E}">
        <p14:creationId xmlns:p14="http://schemas.microsoft.com/office/powerpoint/2010/main" val="426106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and white rectangle&#10;&#10;Description automatically generated">
            <a:extLst>
              <a:ext uri="{FF2B5EF4-FFF2-40B4-BE49-F238E27FC236}">
                <a16:creationId xmlns:a16="http://schemas.microsoft.com/office/drawing/2014/main" id="{5984E40D-F1BD-7443-B3EB-B16DCB7B1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22"/>
            <a:ext cx="18285714" cy="10285714"/>
          </a:xfrm>
          <a:prstGeom prst="rect">
            <a:avLst/>
          </a:prstGeom>
        </p:spPr>
      </p:pic>
      <p:sp>
        <p:nvSpPr>
          <p:cNvPr id="3" name="TextBox 3"/>
          <p:cNvSpPr txBox="1"/>
          <p:nvPr/>
        </p:nvSpPr>
        <p:spPr>
          <a:xfrm>
            <a:off x="487502" y="642339"/>
            <a:ext cx="13905000" cy="654025"/>
          </a:xfrm>
          <a:prstGeom prst="rect">
            <a:avLst/>
          </a:prstGeom>
        </p:spPr>
        <p:txBody>
          <a:bodyPr lIns="0" tIns="0" rIns="0" bIns="0" rtlCol="0" anchor="t">
            <a:spAutoFit/>
          </a:bodyPr>
          <a:lstStyle/>
          <a:p>
            <a:pPr>
              <a:lnSpc>
                <a:spcPts val="4752"/>
              </a:lnSpc>
            </a:pPr>
            <a:r>
              <a:rPr lang="en-AU" sz="5000" b="1">
                <a:latin typeface="VIC"/>
                <a:cs typeface="Arial Bold"/>
                <a:sym typeface="Arial Bold"/>
              </a:rPr>
              <a:t>Help</a:t>
            </a:r>
            <a:r>
              <a:rPr lang="en-AU" sz="5000" b="1">
                <a:latin typeface="VIC"/>
                <a:ea typeface="Arial Bold"/>
                <a:cs typeface="Arial Bold"/>
                <a:sym typeface="Arial Bold"/>
              </a:rPr>
              <a:t> spread the word!</a:t>
            </a:r>
            <a:endParaRPr lang="en-US" sz="5000" b="1">
              <a:latin typeface="VIC" panose="00000500000000000000" pitchFamily="2" charset="0"/>
              <a:ea typeface="Arial Bold"/>
              <a:cs typeface="Arial Bold"/>
            </a:endParaRPr>
          </a:p>
        </p:txBody>
      </p:sp>
      <p:sp>
        <p:nvSpPr>
          <p:cNvPr id="4" name="TextBox 4"/>
          <p:cNvSpPr txBox="1"/>
          <p:nvPr/>
        </p:nvSpPr>
        <p:spPr>
          <a:xfrm>
            <a:off x="487502" y="2456617"/>
            <a:ext cx="16539734" cy="4124206"/>
          </a:xfrm>
          <a:prstGeom prst="rect">
            <a:avLst/>
          </a:prstGeom>
        </p:spPr>
        <p:txBody>
          <a:bodyPr wrap="square" lIns="0" tIns="0" rIns="0" bIns="0" rtlCol="0" anchor="t">
            <a:spAutoFit/>
          </a:bodyPr>
          <a:lstStyle/>
          <a:p>
            <a:r>
              <a:rPr lang="en-AU" sz="2400" b="1">
                <a:solidFill>
                  <a:srgbClr val="1A1A1A"/>
                </a:solidFill>
                <a:latin typeface="VIC"/>
              </a:rPr>
              <a:t>Help spread the word about Cultural Diversity Week 2025!</a:t>
            </a:r>
          </a:p>
          <a:p>
            <a:endParaRPr lang="en-AU" sz="2000">
              <a:solidFill>
                <a:srgbClr val="1A1A1A"/>
              </a:solidFill>
              <a:latin typeface="VIC"/>
            </a:endParaRPr>
          </a:p>
          <a:p>
            <a:r>
              <a:rPr lang="en-AU" sz="2000">
                <a:solidFill>
                  <a:srgbClr val="1A1A1A"/>
                </a:solidFill>
                <a:latin typeface="VIC"/>
              </a:rPr>
              <a:t>Cultural Diversity Week is a celebration of Victoria’s vibrant multicultural identity, running from Monday 17 March to Sunday 23 March 2025. This year’s theme, "Embrace the Journey, Shape our Future," highlights the unique and collective stories that define our communities and encourages meaningful connections across cultures.</a:t>
            </a:r>
          </a:p>
          <a:p>
            <a:endParaRPr lang="en-AU" sz="2000">
              <a:solidFill>
                <a:srgbClr val="1A1A1A"/>
              </a:solidFill>
              <a:latin typeface="VIC"/>
            </a:endParaRPr>
          </a:p>
          <a:p>
            <a:r>
              <a:rPr lang="en-AU" sz="2000">
                <a:solidFill>
                  <a:srgbClr val="1A1A1A"/>
                </a:solidFill>
                <a:latin typeface="VIC"/>
              </a:rPr>
              <a:t>Let’s work together to amplify the message and encourage everyone to get involved in this special week of connection, celebration and cultural exchange. Whether you’re a school, workplace, community group or individual, there are countless ways to celebrate and promote the importance of cultural diversity.</a:t>
            </a:r>
          </a:p>
          <a:p>
            <a:endParaRPr lang="en-AU" sz="2000" b="1">
              <a:solidFill>
                <a:srgbClr val="1A1A1A"/>
              </a:solidFill>
              <a:latin typeface="VIC"/>
            </a:endParaRPr>
          </a:p>
          <a:p>
            <a:r>
              <a:rPr lang="en-AU" sz="2400" b="1">
                <a:solidFill>
                  <a:srgbClr val="1A1A1A"/>
                </a:solidFill>
                <a:latin typeface="VIC"/>
              </a:rPr>
              <a:t>You can help to spread the word or become a part of the cultural diversity celebration in the following ways:</a:t>
            </a:r>
          </a:p>
          <a:p>
            <a:endParaRPr lang="en-AU" sz="2000">
              <a:solidFill>
                <a:srgbClr val="1A1A1A"/>
              </a:solidFill>
              <a:latin typeface="VIC"/>
            </a:endParaRPr>
          </a:p>
          <a:p>
            <a:endParaRPr lang="en-AU" sz="2000">
              <a:solidFill>
                <a:srgbClr val="1A1A1A"/>
              </a:solidFill>
              <a:latin typeface="VIC"/>
            </a:endParaRPr>
          </a:p>
        </p:txBody>
      </p:sp>
      <p:sp>
        <p:nvSpPr>
          <p:cNvPr id="2" name="Rectangle: Rounded Corners 1">
            <a:extLst>
              <a:ext uri="{FF2B5EF4-FFF2-40B4-BE49-F238E27FC236}">
                <a16:creationId xmlns:a16="http://schemas.microsoft.com/office/drawing/2014/main" id="{098020FE-26EE-69B0-E010-D858027A9F4F}"/>
              </a:ext>
            </a:extLst>
          </p:cNvPr>
          <p:cNvSpPr/>
          <p:nvPr/>
        </p:nvSpPr>
        <p:spPr>
          <a:xfrm>
            <a:off x="2288492" y="6383838"/>
            <a:ext cx="3640437" cy="3442458"/>
          </a:xfrm>
          <a:prstGeom prst="roundRect">
            <a:avLst/>
          </a:prstGeom>
          <a:solidFill>
            <a:srgbClr val="F7D04E"/>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BB016891-CB35-6BF8-FFFB-CDC1D35DAA86}"/>
              </a:ext>
            </a:extLst>
          </p:cNvPr>
          <p:cNvSpPr/>
          <p:nvPr/>
        </p:nvSpPr>
        <p:spPr>
          <a:xfrm>
            <a:off x="7078181" y="6437143"/>
            <a:ext cx="3640437" cy="3389153"/>
          </a:xfrm>
          <a:prstGeom prst="roundRect">
            <a:avLst/>
          </a:prstGeom>
          <a:solidFill>
            <a:srgbClr val="F7D04E"/>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921F9F5E-3BC4-E684-B755-6328A93FC99D}"/>
              </a:ext>
            </a:extLst>
          </p:cNvPr>
          <p:cNvSpPr/>
          <p:nvPr/>
        </p:nvSpPr>
        <p:spPr>
          <a:xfrm>
            <a:off x="11719662" y="6383838"/>
            <a:ext cx="3640437" cy="3442458"/>
          </a:xfrm>
          <a:prstGeom prst="roundRect">
            <a:avLst/>
          </a:prstGeom>
          <a:solidFill>
            <a:srgbClr val="F7D04E"/>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3D65EB3F-2157-A137-1AB8-89F1BF669217}"/>
              </a:ext>
            </a:extLst>
          </p:cNvPr>
          <p:cNvSpPr txBox="1"/>
          <p:nvPr/>
        </p:nvSpPr>
        <p:spPr>
          <a:xfrm>
            <a:off x="7298120" y="6599720"/>
            <a:ext cx="3200557" cy="2677656"/>
          </a:xfrm>
          <a:prstGeom prst="rect">
            <a:avLst/>
          </a:prstGeom>
          <a:noFill/>
        </p:spPr>
        <p:txBody>
          <a:bodyPr wrap="square" lIns="91440" tIns="45720" rIns="91440" bIns="45720" rtlCol="0" anchor="t">
            <a:spAutoFit/>
          </a:bodyPr>
          <a:lstStyle/>
          <a:p>
            <a:pPr algn="ctr"/>
            <a:r>
              <a:rPr lang="en-AU" sz="2400" b="1">
                <a:latin typeface="VIC"/>
              </a:rPr>
              <a:t>JOIN OUR DIGITAL CAMPAIGN</a:t>
            </a:r>
            <a:endParaRPr lang="en-AU" sz="2400">
              <a:latin typeface="VIC"/>
            </a:endParaRPr>
          </a:p>
          <a:p>
            <a:pPr algn="ctr"/>
            <a:r>
              <a:rPr lang="en-AU" sz="2000">
                <a:latin typeface="VIC"/>
              </a:rPr>
              <a:t>Amplify community voices and stories. </a:t>
            </a:r>
            <a:r>
              <a:rPr lang="en-AU" sz="2000" b="1">
                <a:latin typeface="VIC"/>
              </a:rPr>
              <a:t>Record</a:t>
            </a:r>
            <a:r>
              <a:rPr lang="en-AU" sz="2000">
                <a:latin typeface="VIC"/>
              </a:rPr>
              <a:t> </a:t>
            </a:r>
            <a:r>
              <a:rPr lang="en-AU" sz="2000" b="1">
                <a:latin typeface="VIC"/>
              </a:rPr>
              <a:t>a short video, photo or narrative</a:t>
            </a:r>
            <a:r>
              <a:rPr lang="en-AU" sz="2000">
                <a:latin typeface="VIC"/>
              </a:rPr>
              <a:t>, and post it on social media using </a:t>
            </a:r>
            <a:r>
              <a:rPr lang="en-AU" sz="2000" b="1">
                <a:latin typeface="VIC"/>
              </a:rPr>
              <a:t>#CDW2025</a:t>
            </a:r>
          </a:p>
        </p:txBody>
      </p:sp>
      <p:sp>
        <p:nvSpPr>
          <p:cNvPr id="9" name="TextBox 8">
            <a:extLst>
              <a:ext uri="{FF2B5EF4-FFF2-40B4-BE49-F238E27FC236}">
                <a16:creationId xmlns:a16="http://schemas.microsoft.com/office/drawing/2014/main" id="{40B212F7-1C4A-CF22-D68C-7AA4A213044C}"/>
              </a:ext>
            </a:extLst>
          </p:cNvPr>
          <p:cNvSpPr txBox="1"/>
          <p:nvPr/>
        </p:nvSpPr>
        <p:spPr>
          <a:xfrm>
            <a:off x="11931642" y="6409976"/>
            <a:ext cx="3216475" cy="3416320"/>
          </a:xfrm>
          <a:prstGeom prst="rect">
            <a:avLst/>
          </a:prstGeom>
          <a:noFill/>
        </p:spPr>
        <p:txBody>
          <a:bodyPr wrap="square" lIns="91440" tIns="45720" rIns="91440" bIns="45720" rtlCol="0" anchor="t">
            <a:spAutoFit/>
          </a:bodyPr>
          <a:lstStyle/>
          <a:p>
            <a:pPr algn="ctr"/>
            <a:r>
              <a:rPr lang="en-AU" sz="2400" b="1">
                <a:latin typeface="VIC"/>
              </a:rPr>
              <a:t>ATTEND THE VICTORIAN MULTICULTURAL FESTIVAL</a:t>
            </a:r>
          </a:p>
          <a:p>
            <a:pPr algn="ctr"/>
            <a:r>
              <a:rPr lang="en-AU" sz="2000">
                <a:latin typeface="VIC" panose="00000500000000000000" pitchFamily="2" charset="0"/>
              </a:rPr>
              <a:t>Attend the flagship event to celebrate and unite diverse communities, </a:t>
            </a:r>
            <a:r>
              <a:rPr lang="en-AU" sz="2000" b="1">
                <a:latin typeface="VIC" panose="00000500000000000000" pitchFamily="2" charset="0"/>
              </a:rPr>
              <a:t>21–23 March</a:t>
            </a:r>
            <a:r>
              <a:rPr lang="en-AU" sz="2000">
                <a:latin typeface="VIC" panose="00000500000000000000" pitchFamily="2" charset="0"/>
              </a:rPr>
              <a:t> at the iconic </a:t>
            </a:r>
            <a:r>
              <a:rPr lang="en-AU" sz="2000" b="1">
                <a:latin typeface="VIC" panose="00000500000000000000" pitchFamily="2" charset="0"/>
              </a:rPr>
              <a:t>Grazeland, Spotswood</a:t>
            </a:r>
            <a:endParaRPr lang="en-AU" sz="2000">
              <a:latin typeface="VIC" panose="00000500000000000000" pitchFamily="2" charset="0"/>
            </a:endParaRPr>
          </a:p>
        </p:txBody>
      </p:sp>
      <p:sp>
        <p:nvSpPr>
          <p:cNvPr id="10" name="TextBox 9">
            <a:extLst>
              <a:ext uri="{FF2B5EF4-FFF2-40B4-BE49-F238E27FC236}">
                <a16:creationId xmlns:a16="http://schemas.microsoft.com/office/drawing/2014/main" id="{79D36540-D2F5-8A27-F1E5-16571F2C8B5F}"/>
              </a:ext>
            </a:extLst>
          </p:cNvPr>
          <p:cNvSpPr txBox="1"/>
          <p:nvPr/>
        </p:nvSpPr>
        <p:spPr>
          <a:xfrm>
            <a:off x="2380935" y="6576502"/>
            <a:ext cx="3455550" cy="2677656"/>
          </a:xfrm>
          <a:prstGeom prst="rect">
            <a:avLst/>
          </a:prstGeom>
          <a:noFill/>
        </p:spPr>
        <p:txBody>
          <a:bodyPr wrap="square" lIns="91440" tIns="45720" rIns="91440" bIns="45720" rtlCol="0" anchor="t">
            <a:spAutoFit/>
          </a:bodyPr>
          <a:lstStyle/>
          <a:p>
            <a:pPr algn="ctr"/>
            <a:r>
              <a:rPr lang="en-AU" sz="2400" b="1">
                <a:latin typeface="VIC"/>
              </a:rPr>
              <a:t>HOST AN EVENT/ ACTIVITY</a:t>
            </a:r>
          </a:p>
          <a:p>
            <a:pPr algn="ctr"/>
            <a:r>
              <a:rPr lang="en-AU" sz="2000">
                <a:latin typeface="VIC"/>
              </a:rPr>
              <a:t>Encouraging organisations to host an event. </a:t>
            </a:r>
            <a:r>
              <a:rPr lang="en-AU" sz="2000">
                <a:latin typeface="VIC" panose="00000500000000000000" pitchFamily="2" charset="0"/>
              </a:rPr>
              <a:t>Register your event on </a:t>
            </a:r>
            <a:r>
              <a:rPr lang="en-AU" sz="2000" b="1" err="1">
                <a:latin typeface="VIC" panose="00000500000000000000" pitchFamily="2" charset="0"/>
              </a:rPr>
              <a:t>VMConnect</a:t>
            </a:r>
            <a:r>
              <a:rPr lang="en-AU" sz="2000">
                <a:latin typeface="VIC" panose="00000500000000000000" pitchFamily="2" charset="0"/>
              </a:rPr>
              <a:t>, the online hub for multicultural events in Victoria</a:t>
            </a:r>
          </a:p>
        </p:txBody>
      </p:sp>
      <p:sp>
        <p:nvSpPr>
          <p:cNvPr id="12" name="Arrow: Left-Right 11">
            <a:extLst>
              <a:ext uri="{FF2B5EF4-FFF2-40B4-BE49-F238E27FC236}">
                <a16:creationId xmlns:a16="http://schemas.microsoft.com/office/drawing/2014/main" id="{F531E1E5-B03B-22D3-5443-AA7C11BA9B44}"/>
              </a:ext>
            </a:extLst>
          </p:cNvPr>
          <p:cNvSpPr/>
          <p:nvPr/>
        </p:nvSpPr>
        <p:spPr>
          <a:xfrm>
            <a:off x="10477966" y="7285570"/>
            <a:ext cx="1490751" cy="947290"/>
          </a:xfrm>
          <a:prstGeom prst="lef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rrow: Left-Right 12">
            <a:extLst>
              <a:ext uri="{FF2B5EF4-FFF2-40B4-BE49-F238E27FC236}">
                <a16:creationId xmlns:a16="http://schemas.microsoft.com/office/drawing/2014/main" id="{B26D3A36-F195-8A9B-7B79-5301D6C6656C}"/>
              </a:ext>
            </a:extLst>
          </p:cNvPr>
          <p:cNvSpPr/>
          <p:nvPr/>
        </p:nvSpPr>
        <p:spPr>
          <a:xfrm>
            <a:off x="5768773" y="7285570"/>
            <a:ext cx="1490751" cy="947290"/>
          </a:xfrm>
          <a:prstGeom prst="lef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0036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B1310-9377-B312-4AC3-B06D6FA4CF90}"/>
            </a:ext>
          </a:extLst>
        </p:cNvPr>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57998381-5CB5-39E7-A56C-D7815A264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4"/>
            <a:ext cx="18285714" cy="10285714"/>
          </a:xfrm>
          <a:prstGeom prst="rect">
            <a:avLst/>
          </a:prstGeom>
        </p:spPr>
      </p:pic>
      <p:sp>
        <p:nvSpPr>
          <p:cNvPr id="3" name="TextBox 3">
            <a:extLst>
              <a:ext uri="{FF2B5EF4-FFF2-40B4-BE49-F238E27FC236}">
                <a16:creationId xmlns:a16="http://schemas.microsoft.com/office/drawing/2014/main" id="{FA5876A8-3804-E714-ACFB-603FD15DAD50}"/>
              </a:ext>
            </a:extLst>
          </p:cNvPr>
          <p:cNvSpPr txBox="1"/>
          <p:nvPr/>
        </p:nvSpPr>
        <p:spPr>
          <a:xfrm>
            <a:off x="488577" y="60165"/>
            <a:ext cx="13905000" cy="1269578"/>
          </a:xfrm>
          <a:prstGeom prst="rect">
            <a:avLst/>
          </a:prstGeom>
        </p:spPr>
        <p:txBody>
          <a:bodyPr lIns="0" tIns="0" rIns="0" bIns="0" rtlCol="0" anchor="t">
            <a:spAutoFit/>
          </a:bodyPr>
          <a:lstStyle/>
          <a:p>
            <a:pPr>
              <a:lnSpc>
                <a:spcPts val="4752"/>
              </a:lnSpc>
            </a:pPr>
            <a:endParaRPr lang="en-US" sz="5000" b="1">
              <a:latin typeface="VIC"/>
              <a:ea typeface="Arial Bold"/>
              <a:cs typeface="Arial Bold"/>
            </a:endParaRPr>
          </a:p>
          <a:p>
            <a:pPr>
              <a:lnSpc>
                <a:spcPts val="4752"/>
              </a:lnSpc>
            </a:pPr>
            <a:r>
              <a:rPr lang="en-US" sz="5000" b="1">
                <a:latin typeface="VIC"/>
                <a:ea typeface="Arial Bold"/>
                <a:cs typeface="Arial Bold"/>
                <a:sym typeface="Arial Bold"/>
              </a:rPr>
              <a:t>Participate: Host an event or activity</a:t>
            </a:r>
            <a:endParaRPr lang="en-US" sz="5000" b="1">
              <a:latin typeface="VIC"/>
              <a:ea typeface="Arial Bold"/>
              <a:cs typeface="Arial Bold"/>
            </a:endParaRPr>
          </a:p>
        </p:txBody>
      </p:sp>
      <p:sp>
        <p:nvSpPr>
          <p:cNvPr id="2" name="TextBox 1">
            <a:extLst>
              <a:ext uri="{FF2B5EF4-FFF2-40B4-BE49-F238E27FC236}">
                <a16:creationId xmlns:a16="http://schemas.microsoft.com/office/drawing/2014/main" id="{1E10A145-0FD1-177B-9191-89E79FAAB273}"/>
              </a:ext>
            </a:extLst>
          </p:cNvPr>
          <p:cNvSpPr txBox="1"/>
          <p:nvPr/>
        </p:nvSpPr>
        <p:spPr>
          <a:xfrm>
            <a:off x="408475" y="1972994"/>
            <a:ext cx="17382564" cy="707886"/>
          </a:xfrm>
          <a:prstGeom prst="rect">
            <a:avLst/>
          </a:prstGeom>
          <a:noFill/>
        </p:spPr>
        <p:txBody>
          <a:bodyPr wrap="square">
            <a:spAutoFit/>
          </a:bodyPr>
          <a:lstStyle/>
          <a:p>
            <a:pPr>
              <a:spcAft>
                <a:spcPts val="600"/>
              </a:spcAft>
            </a:pPr>
            <a:r>
              <a:rPr lang="en-AU" sz="2000" b="1">
                <a:latin typeface="VIC" panose="00000500000000000000" pitchFamily="2" charset="0"/>
                <a:ea typeface="Times" panose="02020603050405020304" pitchFamily="18" charset="0"/>
                <a:cs typeface="Times New Roman" panose="02020603050405020304" pitchFamily="18" charset="0"/>
              </a:rPr>
              <a:t>The VMC team would like to encourage Government departments, community groups, schools or businesses to get involved and facilitate their own multicultural events/ activities as part of Cultural Diversity Week brought to life through the tagline. Please see below ideas:</a:t>
            </a:r>
          </a:p>
        </p:txBody>
      </p:sp>
      <p:sp>
        <p:nvSpPr>
          <p:cNvPr id="5" name="TextBox 4">
            <a:extLst>
              <a:ext uri="{FF2B5EF4-FFF2-40B4-BE49-F238E27FC236}">
                <a16:creationId xmlns:a16="http://schemas.microsoft.com/office/drawing/2014/main" id="{25FB390A-63CB-FA50-0891-1C7A250A7283}"/>
              </a:ext>
            </a:extLst>
          </p:cNvPr>
          <p:cNvSpPr txBox="1"/>
          <p:nvPr/>
        </p:nvSpPr>
        <p:spPr>
          <a:xfrm>
            <a:off x="397741" y="3109083"/>
            <a:ext cx="5575103" cy="7094250"/>
          </a:xfrm>
          <a:prstGeom prst="rect">
            <a:avLst/>
          </a:prstGeom>
          <a:noFill/>
        </p:spPr>
        <p:txBody>
          <a:bodyPr wrap="square" lIns="91440" tIns="45720" rIns="91440" bIns="45720" anchor="t">
            <a:spAutoFit/>
          </a:bodyPr>
          <a:lstStyle/>
          <a:p>
            <a:pPr>
              <a:spcAft>
                <a:spcPts val="600"/>
              </a:spcAft>
            </a:pPr>
            <a:r>
              <a:rPr lang="en-AU" sz="1600" b="1">
                <a:latin typeface="VIC"/>
                <a:ea typeface="Times" panose="02020603050405020304" pitchFamily="18" charset="0"/>
                <a:cs typeface="Times New Roman"/>
              </a:rPr>
              <a:t>Embrace the Journey</a:t>
            </a:r>
            <a:endParaRPr lang="en-AU" sz="1600" b="1">
              <a:latin typeface="VIC" panose="00000500000000000000" pitchFamily="2" charset="0"/>
              <a:ea typeface="Times"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Organise a Taste of Harmony Lunch in your workplace catered by a social enterprise</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Showcase the talents and traditions of culturally diverse people in your community by holding a festival in your local area</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Create opportunities for community members to actively participate through activities like cooking demonstrations, craft-making sessions, and storytelling circles</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Share images and stories of culturally significant places you have visited</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Work with local businesses, schools, and community groups to co-create events and campaigns that resonate with their unique cultural identities and priorities</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Organise a movie night to celebrate multicultural films</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Offer language lessons, craft workshops, or cultural dance classes</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Celebrate multicultural fashion through a runway at an event</a:t>
            </a:r>
          </a:p>
          <a:p>
            <a:pPr>
              <a:spcAft>
                <a:spcPts val="600"/>
              </a:spcAft>
            </a:pPr>
            <a:endParaRPr lang="en-AU" sz="1600">
              <a:latin typeface="VIC" panose="00000500000000000000" pitchFamily="2" charset="0"/>
              <a:ea typeface="Times" panose="02020603050405020304" pitchFamily="18" charset="0"/>
              <a:cs typeface="Times New Roman" panose="02020603050405020304" pitchFamily="18" charset="0"/>
            </a:endParaRPr>
          </a:p>
          <a:p>
            <a:pPr>
              <a:spcAft>
                <a:spcPts val="600"/>
              </a:spcAft>
            </a:pPr>
            <a:endParaRPr lang="en-AU" sz="1600">
              <a:latin typeface="VIC" panose="00000500000000000000" pitchFamily="2" charset="0"/>
              <a:ea typeface="Times" panose="02020603050405020304" pitchFamily="18" charset="0"/>
              <a:cs typeface="Times New Roman" panose="02020603050405020304" pitchFamily="18" charset="0"/>
            </a:endParaRPr>
          </a:p>
          <a:p>
            <a:pPr>
              <a:spcAft>
                <a:spcPts val="600"/>
              </a:spcAft>
            </a:pPr>
            <a:endParaRPr lang="en-AU" sz="1600">
              <a:latin typeface="VIC" panose="00000500000000000000" pitchFamily="2" charset="0"/>
              <a:ea typeface="Times"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F1677C8-4FBB-B97D-07FF-E1FAB8ED988F}"/>
              </a:ext>
            </a:extLst>
          </p:cNvPr>
          <p:cNvSpPr txBox="1"/>
          <p:nvPr/>
        </p:nvSpPr>
        <p:spPr>
          <a:xfrm>
            <a:off x="5762357" y="3070611"/>
            <a:ext cx="5458345" cy="7171194"/>
          </a:xfrm>
          <a:prstGeom prst="rect">
            <a:avLst/>
          </a:prstGeom>
          <a:noFill/>
        </p:spPr>
        <p:txBody>
          <a:bodyPr wrap="square" lIns="91440" tIns="45720" rIns="91440" bIns="45720" anchor="t">
            <a:spAutoFit/>
          </a:bodyPr>
          <a:lstStyle/>
          <a:p>
            <a:pPr>
              <a:spcAft>
                <a:spcPts val="600"/>
              </a:spcAft>
            </a:pPr>
            <a:r>
              <a:rPr lang="en-AU" sz="1600" b="1">
                <a:latin typeface="VIC" panose="00000500000000000000" pitchFamily="2" charset="0"/>
                <a:ea typeface="Times" panose="02020603050405020304" pitchFamily="18" charset="0"/>
                <a:cs typeface="Times New Roman" panose="02020603050405020304" pitchFamily="18" charset="0"/>
              </a:rPr>
              <a:t>Shape our Future</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Use the VMC’s Cultural Diversity Week Teacher's Resource Kit to inspire conversations, even if you're not in school!</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Promote cultural diversity and challenge racism in the workplace by completing the Australian Human Rights Commission Workplace Cultural Diversity Tool with your team</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Book a course on human rights and equality through the Victorian Equal Opportunity and Human Rights Commission</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Share your favourite publications (books, magazines or articles) that discuss issues of race, racism, belonging and identity</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Discuss the Anti Racism Strategy at your all staff meetings</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Run a Harmony Walk at your organisation </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Lunchtime panels – Key prolific people debating on contentious topics</a:t>
            </a:r>
          </a:p>
          <a:p>
            <a:pPr marL="171450" indent="-171450">
              <a:spcAft>
                <a:spcPts val="600"/>
              </a:spcAft>
              <a:buFont typeface="Arial" panose="020B0604020202020204" pitchFamily="34" charset="0"/>
              <a:buChar char="•"/>
            </a:pPr>
            <a:r>
              <a:rPr lang="en-AU" sz="1600">
                <a:latin typeface="VIC"/>
                <a:ea typeface="Times" panose="02020603050405020304" pitchFamily="18" charset="0"/>
                <a:cs typeface="Times New Roman"/>
              </a:rPr>
              <a:t>Host a traditional dress day where participants wear attire representing their heritage</a:t>
            </a:r>
          </a:p>
          <a:p>
            <a:pPr marL="171450" indent="-171450">
              <a:spcAft>
                <a:spcPts val="600"/>
              </a:spcAft>
              <a:buFont typeface="Arial" panose="020B0604020202020204" pitchFamily="34" charset="0"/>
              <a:buChar char="•"/>
            </a:pPr>
            <a:endParaRPr lang="en-AU" sz="1600">
              <a:latin typeface="VIC" panose="00000500000000000000" pitchFamily="2" charset="0"/>
              <a:ea typeface="Times"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endParaRPr lang="en-AU" sz="1600">
              <a:latin typeface="VIC" panose="00000500000000000000" pitchFamily="2" charset="0"/>
              <a:ea typeface="Times" panose="02020603050405020304" pitchFamily="18" charset="0"/>
              <a:cs typeface="Times New Roman" panose="02020603050405020304" pitchFamily="18" charset="0"/>
            </a:endParaRPr>
          </a:p>
          <a:p>
            <a:pPr>
              <a:spcAft>
                <a:spcPts val="600"/>
              </a:spcAft>
            </a:pPr>
            <a:endParaRPr lang="en-AU" sz="1600">
              <a:latin typeface="VIC" panose="00000500000000000000" pitchFamily="2" charset="0"/>
              <a:ea typeface="Times" panose="02020603050405020304" pitchFamily="18" charset="0"/>
              <a:cs typeface="Times New Roman" panose="02020603050405020304" pitchFamily="18" charset="0"/>
            </a:endParaRPr>
          </a:p>
          <a:p>
            <a:pPr>
              <a:spcAft>
                <a:spcPts val="600"/>
              </a:spcAft>
            </a:pPr>
            <a:endParaRPr lang="en-AU" sz="1600">
              <a:latin typeface="VIC" panose="00000500000000000000" pitchFamily="2" charset="0"/>
              <a:ea typeface="Times"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9E185C0-45BE-FCBB-76C8-8004BE9C525F}"/>
              </a:ext>
            </a:extLst>
          </p:cNvPr>
          <p:cNvPicPr>
            <a:picLocks noChangeAspect="1"/>
          </p:cNvPicPr>
          <p:nvPr/>
        </p:nvPicPr>
        <p:blipFill>
          <a:blip r:embed="rId3"/>
          <a:stretch>
            <a:fillRect/>
          </a:stretch>
        </p:blipFill>
        <p:spPr>
          <a:xfrm>
            <a:off x="14713798" y="2941371"/>
            <a:ext cx="3285168" cy="2190112"/>
          </a:xfrm>
          <a:prstGeom prst="rect">
            <a:avLst/>
          </a:prstGeom>
        </p:spPr>
      </p:pic>
      <p:pic>
        <p:nvPicPr>
          <p:cNvPr id="11" name="Picture 10">
            <a:extLst>
              <a:ext uri="{FF2B5EF4-FFF2-40B4-BE49-F238E27FC236}">
                <a16:creationId xmlns:a16="http://schemas.microsoft.com/office/drawing/2014/main" id="{A48BA92E-8E90-755D-E0A0-2AED5E4C11DB}"/>
              </a:ext>
            </a:extLst>
          </p:cNvPr>
          <p:cNvPicPr>
            <a:picLocks noChangeAspect="1"/>
          </p:cNvPicPr>
          <p:nvPr/>
        </p:nvPicPr>
        <p:blipFill>
          <a:blip r:embed="rId4"/>
          <a:stretch>
            <a:fillRect/>
          </a:stretch>
        </p:blipFill>
        <p:spPr>
          <a:xfrm>
            <a:off x="14713797" y="5136449"/>
            <a:ext cx="3285170" cy="2181558"/>
          </a:xfrm>
          <a:prstGeom prst="rect">
            <a:avLst/>
          </a:prstGeom>
        </p:spPr>
      </p:pic>
      <p:pic>
        <p:nvPicPr>
          <p:cNvPr id="12" name="Picture 11">
            <a:extLst>
              <a:ext uri="{FF2B5EF4-FFF2-40B4-BE49-F238E27FC236}">
                <a16:creationId xmlns:a16="http://schemas.microsoft.com/office/drawing/2014/main" id="{3A5B0EA4-38B1-CA5F-4F76-700F17B7258F}"/>
              </a:ext>
            </a:extLst>
          </p:cNvPr>
          <p:cNvPicPr>
            <a:picLocks noChangeAspect="1"/>
          </p:cNvPicPr>
          <p:nvPr/>
        </p:nvPicPr>
        <p:blipFill>
          <a:blip r:embed="rId5"/>
          <a:srcRect b="12233"/>
          <a:stretch/>
        </p:blipFill>
        <p:spPr>
          <a:xfrm>
            <a:off x="11428631" y="5139168"/>
            <a:ext cx="3285168" cy="2188744"/>
          </a:xfrm>
          <a:prstGeom prst="rect">
            <a:avLst/>
          </a:prstGeom>
        </p:spPr>
      </p:pic>
      <p:pic>
        <p:nvPicPr>
          <p:cNvPr id="13" name="Picture 12">
            <a:extLst>
              <a:ext uri="{FF2B5EF4-FFF2-40B4-BE49-F238E27FC236}">
                <a16:creationId xmlns:a16="http://schemas.microsoft.com/office/drawing/2014/main" id="{86E20808-3E97-518F-8A18-BC39D04AC799}"/>
              </a:ext>
            </a:extLst>
          </p:cNvPr>
          <p:cNvPicPr>
            <a:picLocks noChangeAspect="1"/>
          </p:cNvPicPr>
          <p:nvPr/>
        </p:nvPicPr>
        <p:blipFill>
          <a:blip r:embed="rId6"/>
          <a:stretch>
            <a:fillRect/>
          </a:stretch>
        </p:blipFill>
        <p:spPr>
          <a:xfrm>
            <a:off x="11428629" y="2945458"/>
            <a:ext cx="3285168" cy="2188743"/>
          </a:xfrm>
          <a:prstGeom prst="rect">
            <a:avLst/>
          </a:prstGeom>
        </p:spPr>
      </p:pic>
      <p:sp>
        <p:nvSpPr>
          <p:cNvPr id="15" name="Rectangle 14">
            <a:extLst>
              <a:ext uri="{FF2B5EF4-FFF2-40B4-BE49-F238E27FC236}">
                <a16:creationId xmlns:a16="http://schemas.microsoft.com/office/drawing/2014/main" id="{CF4FFDFC-320F-FB4D-3422-3A99E92468DF}"/>
              </a:ext>
            </a:extLst>
          </p:cNvPr>
          <p:cNvSpPr/>
          <p:nvPr/>
        </p:nvSpPr>
        <p:spPr>
          <a:xfrm>
            <a:off x="11428629" y="7452763"/>
            <a:ext cx="6570337" cy="2188743"/>
          </a:xfrm>
          <a:prstGeom prst="rect">
            <a:avLst/>
          </a:prstGeom>
          <a:solidFill>
            <a:srgbClr val="F7D0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3026EBE8-5283-4149-1FCF-3573057E03AA}"/>
              </a:ext>
            </a:extLst>
          </p:cNvPr>
          <p:cNvSpPr txBox="1"/>
          <p:nvPr/>
        </p:nvSpPr>
        <p:spPr>
          <a:xfrm>
            <a:off x="11577918" y="7637929"/>
            <a:ext cx="6213121" cy="2031325"/>
          </a:xfrm>
          <a:prstGeom prst="rect">
            <a:avLst/>
          </a:prstGeom>
          <a:noFill/>
        </p:spPr>
        <p:txBody>
          <a:bodyPr wrap="square" rtlCol="0">
            <a:spAutoFit/>
          </a:bodyPr>
          <a:lstStyle/>
          <a:p>
            <a:r>
              <a:rPr lang="en-AU" sz="1800" b="1">
                <a:effectLst/>
                <a:latin typeface="VIC" panose="00000500000000000000" pitchFamily="2" charset="0"/>
                <a:ea typeface="Times New Roman" panose="02020603050405020304" pitchFamily="18" charset="0"/>
                <a:cs typeface="Aptos" panose="020B0004020202020204" pitchFamily="34" charset="0"/>
              </a:rPr>
              <a:t>Prizes to be won!</a:t>
            </a:r>
          </a:p>
          <a:p>
            <a:r>
              <a:rPr lang="en-AU" sz="1800">
                <a:effectLst/>
                <a:latin typeface="VIC" panose="00000500000000000000" pitchFamily="2" charset="0"/>
                <a:ea typeface="Times New Roman" panose="02020603050405020304" pitchFamily="18" charset="0"/>
                <a:cs typeface="Aptos" panose="020B0004020202020204" pitchFamily="34" charset="0"/>
              </a:rPr>
              <a:t>Make sure you upload your activity or event to </a:t>
            </a:r>
            <a:r>
              <a:rPr lang="en-AU" sz="1800" u="sng">
                <a:solidFill>
                  <a:srgbClr val="467886"/>
                </a:solidFill>
                <a:effectLst/>
                <a:latin typeface="VIC" panose="00000500000000000000" pitchFamily="2" charset="0"/>
                <a:ea typeface="Times New Roman" panose="02020603050405020304" pitchFamily="18" charset="0"/>
                <a:cs typeface="Aptos" panose="020B0004020202020204" pitchFamily="34" charset="0"/>
                <a:hlinkClick r:id="rId7"/>
              </a:rPr>
              <a:t>VMC Connect</a:t>
            </a:r>
            <a:r>
              <a:rPr lang="en-AU" sz="1800">
                <a:effectLst/>
                <a:latin typeface="VIC" panose="00000500000000000000" pitchFamily="2" charset="0"/>
                <a:ea typeface="Times New Roman" panose="02020603050405020304" pitchFamily="18" charset="0"/>
                <a:cs typeface="Aptos" panose="020B0004020202020204" pitchFamily="34" charset="0"/>
              </a:rPr>
              <a:t> and include #CDW2025 on socials to be eligible for the prize.</a:t>
            </a:r>
          </a:p>
          <a:p>
            <a:endParaRPr lang="en-AU">
              <a:latin typeface="VIC" panose="00000500000000000000" pitchFamily="2" charset="0"/>
              <a:ea typeface="Aptos" panose="020B0004020202020204" pitchFamily="34" charset="0"/>
              <a:cs typeface="Aptos" panose="020B0004020202020204" pitchFamily="34" charset="0"/>
            </a:endParaRPr>
          </a:p>
          <a:p>
            <a:r>
              <a:rPr lang="en-AU" sz="1800">
                <a:effectLst/>
                <a:latin typeface="VIC" panose="00000500000000000000" pitchFamily="2" charset="0"/>
                <a:ea typeface="Aptos" panose="020B0004020202020204" pitchFamily="34" charset="0"/>
                <a:cs typeface="Aptos" panose="020B0004020202020204" pitchFamily="34" charset="0"/>
              </a:rPr>
              <a:t>More details can be found </a:t>
            </a:r>
            <a:r>
              <a:rPr lang="en-AU" sz="1800">
                <a:effectLst/>
                <a:latin typeface="VIC" panose="00000500000000000000" pitchFamily="2" charset="0"/>
                <a:ea typeface="Aptos" panose="020B0004020202020204" pitchFamily="34" charset="0"/>
                <a:cs typeface="Aptos" panose="020B0004020202020204" pitchFamily="34" charset="0"/>
                <a:hlinkClick r:id="rId8"/>
              </a:rPr>
              <a:t>here</a:t>
            </a:r>
            <a:endParaRPr lang="en-AU" sz="1800">
              <a:effectLst/>
              <a:latin typeface="VIC" panose="00000500000000000000" pitchFamily="2" charset="0"/>
              <a:ea typeface="Aptos" panose="020B0004020202020204" pitchFamily="34" charset="0"/>
              <a:cs typeface="Aptos" panose="020B0004020202020204" pitchFamily="34" charset="0"/>
            </a:endParaRPr>
          </a:p>
          <a:p>
            <a:endParaRPr lang="en-AU">
              <a:latin typeface="VIC" panose="00000500000000000000" pitchFamily="2" charset="0"/>
            </a:endParaRPr>
          </a:p>
        </p:txBody>
      </p:sp>
    </p:spTree>
    <p:extLst>
      <p:ext uri="{BB962C8B-B14F-4D97-AF65-F5344CB8AC3E}">
        <p14:creationId xmlns:p14="http://schemas.microsoft.com/office/powerpoint/2010/main" val="30743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79C5457E-4128-4056-439A-EBB7B730D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
            <a:ext cx="18285714" cy="10285714"/>
          </a:xfrm>
          <a:prstGeom prst="rect">
            <a:avLst/>
          </a:prstGeom>
        </p:spPr>
      </p:pic>
      <p:sp>
        <p:nvSpPr>
          <p:cNvPr id="3" name="TextBox 3"/>
          <p:cNvSpPr txBox="1"/>
          <p:nvPr/>
        </p:nvSpPr>
        <p:spPr>
          <a:xfrm>
            <a:off x="488577" y="60165"/>
            <a:ext cx="13905000" cy="1269578"/>
          </a:xfrm>
          <a:prstGeom prst="rect">
            <a:avLst/>
          </a:prstGeom>
        </p:spPr>
        <p:txBody>
          <a:bodyPr lIns="0" tIns="0" rIns="0" bIns="0" rtlCol="0" anchor="t">
            <a:spAutoFit/>
          </a:bodyPr>
          <a:lstStyle/>
          <a:p>
            <a:pPr>
              <a:lnSpc>
                <a:spcPts val="4752"/>
              </a:lnSpc>
            </a:pPr>
            <a:endParaRPr lang="en-US" sz="5000" b="1">
              <a:latin typeface="VIC"/>
              <a:ea typeface="Arial Bold"/>
              <a:cs typeface="Arial Bold"/>
            </a:endParaRPr>
          </a:p>
          <a:p>
            <a:pPr>
              <a:lnSpc>
                <a:spcPts val="4752"/>
              </a:lnSpc>
            </a:pPr>
            <a:r>
              <a:rPr lang="en-US" sz="5000" b="1">
                <a:latin typeface="VIC"/>
                <a:ea typeface="Arial Bold"/>
                <a:cs typeface="Arial Bold"/>
                <a:sym typeface="Arial Bold"/>
              </a:rPr>
              <a:t>Celebrate: Join our digital campaign</a:t>
            </a:r>
            <a:endParaRPr lang="en-US" sz="5000" b="1">
              <a:latin typeface="VIC"/>
              <a:ea typeface="Arial Bold"/>
              <a:cs typeface="Arial Bold"/>
            </a:endParaRPr>
          </a:p>
        </p:txBody>
      </p:sp>
      <p:sp>
        <p:nvSpPr>
          <p:cNvPr id="4" name="TextBox 4"/>
          <p:cNvSpPr txBox="1"/>
          <p:nvPr/>
        </p:nvSpPr>
        <p:spPr>
          <a:xfrm>
            <a:off x="393773" y="2116891"/>
            <a:ext cx="13161370" cy="7879080"/>
          </a:xfrm>
          <a:prstGeom prst="rect">
            <a:avLst/>
          </a:prstGeom>
        </p:spPr>
        <p:txBody>
          <a:bodyPr wrap="square" lIns="0" tIns="0" rIns="0" bIns="0" rtlCol="0" anchor="t">
            <a:spAutoFit/>
          </a:bodyPr>
          <a:lstStyle/>
          <a:p>
            <a:r>
              <a:rPr lang="en-AU" sz="1600">
                <a:latin typeface="VIC"/>
              </a:rPr>
              <a:t>This year’s theme, </a:t>
            </a:r>
            <a:r>
              <a:rPr lang="en-AU" sz="1600" b="1">
                <a:latin typeface="VIC"/>
              </a:rPr>
              <a:t>"Embrace the Journey, </a:t>
            </a:r>
            <a:r>
              <a:rPr lang="en-AU" sz="1600" b="1" i="1">
                <a:latin typeface="VIC"/>
              </a:rPr>
              <a:t>Shape our Future</a:t>
            </a:r>
            <a:r>
              <a:rPr lang="en-AU" sz="1600" b="1">
                <a:latin typeface="VIC"/>
              </a:rPr>
              <a:t>", </a:t>
            </a:r>
            <a:r>
              <a:rPr lang="en-AU" sz="1600">
                <a:latin typeface="VIC"/>
              </a:rPr>
              <a:t>highlights the importance of honouring the diverse cultures that make up Victoria’s vibrant community. We invite you to participate by creating a short video (30–90 seconds) on behalf of your culture to celebrate Cultural Diversity Week and promote the festival. There are also prizes to be won! The video can highlight: Your connection to multiculturalism and how it influences your values, your commitment to cultural diversity and why it is important to you or any initiatives or work you’ve done to promote inclusivity in your community.</a:t>
            </a:r>
          </a:p>
          <a:p>
            <a:pPr marL="342900" indent="-342900">
              <a:buFont typeface="Arial" panose="020B0604020202020204" pitchFamily="34" charset="0"/>
              <a:buChar char="•"/>
            </a:pPr>
            <a:endParaRPr lang="en-AU" sz="1600" b="1">
              <a:latin typeface="VIC" panose="00000500000000000000" pitchFamily="2" charset="0"/>
            </a:endParaRPr>
          </a:p>
          <a:p>
            <a:r>
              <a:rPr lang="en-AU" sz="1600" b="1">
                <a:latin typeface="VIC"/>
              </a:rPr>
              <a:t>How your organisation can participate:</a:t>
            </a:r>
          </a:p>
          <a:p>
            <a:pPr marL="457200" indent="-457200">
              <a:buFont typeface="+mj-lt"/>
              <a:buAutoNum type="arabicPeriod"/>
            </a:pPr>
            <a:r>
              <a:rPr lang="en-AU" sz="1600">
                <a:latin typeface="VIC"/>
              </a:rPr>
              <a:t>Keep It short and sweet – Videos should be 30–90 seconds long.</a:t>
            </a:r>
          </a:p>
          <a:p>
            <a:pPr marL="457200" indent="-457200">
              <a:buFont typeface="+mj-lt"/>
              <a:buAutoNum type="arabicPeriod"/>
            </a:pPr>
            <a:r>
              <a:rPr lang="en-AU" sz="1600">
                <a:latin typeface="VIC"/>
              </a:rPr>
              <a:t>Film in portrait orientation – Ideal for social media platforms.</a:t>
            </a:r>
          </a:p>
          <a:p>
            <a:pPr marL="457200" indent="-457200">
              <a:buFont typeface="+mj-lt"/>
              <a:buAutoNum type="arabicPeriod"/>
            </a:pPr>
            <a:r>
              <a:rPr lang="en-AU" sz="1600">
                <a:latin typeface="VIC"/>
              </a:rPr>
              <a:t>Introduce your organisation – Share your name, your role, and a bit about the organisation. For example: “Hello, I’m [Your Name], [Your Role] at [Organisation Name], and we’re proud to celebrate Victoria’s multicultural community.”</a:t>
            </a:r>
          </a:p>
          <a:p>
            <a:pPr marL="457200" indent="-457200">
              <a:buFont typeface="+mj-lt"/>
              <a:buAutoNum type="arabicPeriod"/>
            </a:pPr>
            <a:r>
              <a:rPr lang="en-AU" sz="1600">
                <a:latin typeface="VIC"/>
              </a:rPr>
              <a:t>Highlight your multicultural connection –</a:t>
            </a:r>
          </a:p>
          <a:p>
            <a:pPr marL="914400" lvl="1" indent="-457200">
              <a:buFont typeface="Arial" panose="020B0604020202020204" pitchFamily="34" charset="0"/>
              <a:buChar char="•"/>
            </a:pPr>
            <a:r>
              <a:rPr lang="en-AU" sz="1600">
                <a:latin typeface="VIC"/>
              </a:rPr>
              <a:t>Share your organisation’s efforts in embracing diversity or fostering connections across communities.</a:t>
            </a:r>
          </a:p>
          <a:p>
            <a:pPr marL="914400" lvl="1" indent="-457200">
              <a:buFont typeface="Arial" panose="020B0604020202020204" pitchFamily="34" charset="0"/>
              <a:buChar char="•"/>
            </a:pPr>
            <a:r>
              <a:rPr lang="en-AU" sz="1600">
                <a:latin typeface="VIC"/>
              </a:rPr>
              <a:t>Reflect on why multiculturalism matters to your mission and how it has shaped your work.</a:t>
            </a:r>
          </a:p>
          <a:p>
            <a:pPr marL="457200" indent="-457200">
              <a:buFont typeface="+mj-lt"/>
              <a:buAutoNum type="arabicPeriod"/>
            </a:pPr>
            <a:r>
              <a:rPr lang="en-AU" sz="1600">
                <a:latin typeface="VIC"/>
              </a:rPr>
              <a:t>End with a commitment – Express pride in being part of Victoria’s multicultural community and your organisation’s continued dedication to celebrating diversity.</a:t>
            </a:r>
          </a:p>
          <a:p>
            <a:pPr marL="457200" indent="-457200">
              <a:buFont typeface="+mj-lt"/>
              <a:buAutoNum type="arabicPeriod"/>
            </a:pPr>
            <a:r>
              <a:rPr lang="en-AU" sz="1600">
                <a:latin typeface="VIC"/>
              </a:rPr>
              <a:t>Share your video – Post the video on your social media channels starting 1 March 2025 to build momentum for CDW.</a:t>
            </a:r>
          </a:p>
          <a:p>
            <a:pPr marL="457200" indent="-457200">
              <a:buFont typeface="+mj-lt"/>
              <a:buAutoNum type="arabicPeriod"/>
            </a:pPr>
            <a:r>
              <a:rPr lang="en-AU" sz="1600">
                <a:latin typeface="VIC"/>
              </a:rPr>
              <a:t>Tag @VictorianMulticulturalCommission and include the hashtags: #EmbraceTheJourney #CDW2025 #CulturalDiversityWeek #ShapeOurFuture</a:t>
            </a:r>
          </a:p>
          <a:p>
            <a:pPr marL="457200" indent="-457200">
              <a:buFont typeface="+mj-lt"/>
              <a:buAutoNum type="arabicPeriod"/>
            </a:pPr>
            <a:endParaRPr lang="en-AU" sz="1600">
              <a:latin typeface="VIC" panose="00000500000000000000" pitchFamily="2" charset="0"/>
            </a:endParaRPr>
          </a:p>
          <a:p>
            <a:r>
              <a:rPr lang="en-AU" sz="1600">
                <a:latin typeface="VIC"/>
              </a:rPr>
              <a:t>We encourage you to have some fun with it! Make the video feel authentic, with natural, engaging messages. The more personal and creative, the better (in a culturally sensitive way). You might want to consider incorporating the variety of languages spoken at your organisation – for example, staff could share a message in the different languages they speak. This adds a unique and impactful touch to the message.</a:t>
            </a:r>
          </a:p>
          <a:p>
            <a:endParaRPr lang="en-AU" sz="1600">
              <a:latin typeface="VIC" panose="00000500000000000000" pitchFamily="2" charset="0"/>
            </a:endParaRPr>
          </a:p>
          <a:p>
            <a:r>
              <a:rPr lang="en-AU" sz="1600">
                <a:latin typeface="VIC"/>
              </a:rPr>
              <a:t>We’re excited to see how your organisation embraces this year’s theme and celebrates Victoria’s incredible diversity during Cultural Diversity Week 2025. Please let us know if you will be supporting our campaign so we could update our database accordingly. </a:t>
            </a:r>
          </a:p>
          <a:p>
            <a:endParaRPr lang="en-AU" sz="1600">
              <a:latin typeface="VIC" panose="00000500000000000000" pitchFamily="2" charset="0"/>
            </a:endParaRPr>
          </a:p>
          <a:p>
            <a:r>
              <a:rPr lang="en-AU" sz="1600" i="1">
                <a:latin typeface="VIC"/>
              </a:rPr>
              <a:t>Please note: If you are using footage of individuals under 18, please ensure you have photo/video consent to cover all bases.</a:t>
            </a:r>
          </a:p>
          <a:p>
            <a:endParaRPr lang="en-AU" sz="1600">
              <a:latin typeface="VIC" panose="00000500000000000000" pitchFamily="2" charset="0"/>
            </a:endParaRPr>
          </a:p>
          <a:p>
            <a:endParaRPr lang="en-AU" sz="1600">
              <a:effectLst/>
              <a:latin typeface="VIC" panose="00000500000000000000" pitchFamily="2" charset="0"/>
              <a:ea typeface="Aptos" panose="020B0004020202020204" pitchFamily="34" charset="0"/>
              <a:cs typeface="Aptos" panose="020B0004020202020204" pitchFamily="34" charset="0"/>
            </a:endParaRPr>
          </a:p>
        </p:txBody>
      </p:sp>
      <p:sp>
        <p:nvSpPr>
          <p:cNvPr id="9" name="TextBox 8">
            <a:extLst>
              <a:ext uri="{FF2B5EF4-FFF2-40B4-BE49-F238E27FC236}">
                <a16:creationId xmlns:a16="http://schemas.microsoft.com/office/drawing/2014/main" id="{D129AA68-356F-BB98-D235-17721CA68F86}"/>
              </a:ext>
            </a:extLst>
          </p:cNvPr>
          <p:cNvSpPr txBox="1"/>
          <p:nvPr/>
        </p:nvSpPr>
        <p:spPr>
          <a:xfrm>
            <a:off x="14285214" y="2096192"/>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Digital content example:</a:t>
            </a:r>
          </a:p>
        </p:txBody>
      </p:sp>
      <p:sp>
        <p:nvSpPr>
          <p:cNvPr id="7" name="TextBox 6">
            <a:extLst>
              <a:ext uri="{FF2B5EF4-FFF2-40B4-BE49-F238E27FC236}">
                <a16:creationId xmlns:a16="http://schemas.microsoft.com/office/drawing/2014/main" id="{D40BD220-6EA8-CDA5-455F-68DF13120399}"/>
              </a:ext>
            </a:extLst>
          </p:cNvPr>
          <p:cNvSpPr txBox="1"/>
          <p:nvPr/>
        </p:nvSpPr>
        <p:spPr>
          <a:xfrm>
            <a:off x="13483302" y="8190808"/>
            <a:ext cx="3595255" cy="369332"/>
          </a:xfrm>
          <a:prstGeom prst="rect">
            <a:avLst/>
          </a:prstGeom>
          <a:noFill/>
        </p:spPr>
        <p:txBody>
          <a:bodyPr wrap="square" rtlCol="0">
            <a:spAutoFit/>
          </a:bodyPr>
          <a:lstStyle/>
          <a:p>
            <a:pPr algn="ctr"/>
            <a:r>
              <a:rPr lang="en-AU">
                <a:latin typeface="VIC" panose="00000500000000000000" pitchFamily="2" charset="0"/>
              </a:rPr>
              <a:t>Click </a:t>
            </a:r>
            <a:r>
              <a:rPr lang="en-AU">
                <a:latin typeface="VIC" panose="00000500000000000000" pitchFamily="2" charset="0"/>
                <a:hlinkClick r:id="rId3"/>
              </a:rPr>
              <a:t>he</a:t>
            </a:r>
            <a:r>
              <a:rPr lang="en-AU">
                <a:latin typeface="VIC" panose="00000500000000000000" pitchFamily="2" charset="0"/>
                <a:hlinkClick r:id="rId4"/>
              </a:rPr>
              <a:t>r</a:t>
            </a:r>
            <a:r>
              <a:rPr lang="en-AU">
                <a:latin typeface="VIC" panose="00000500000000000000" pitchFamily="2" charset="0"/>
                <a:hlinkClick r:id="rId3"/>
              </a:rPr>
              <a:t>e</a:t>
            </a:r>
            <a:r>
              <a:rPr lang="en-AU">
                <a:latin typeface="VIC" panose="00000500000000000000" pitchFamily="2" charset="0"/>
              </a:rPr>
              <a:t> to watch</a:t>
            </a:r>
          </a:p>
        </p:txBody>
      </p:sp>
      <p:sp>
        <p:nvSpPr>
          <p:cNvPr id="10" name="TextBox 9">
            <a:extLst>
              <a:ext uri="{FF2B5EF4-FFF2-40B4-BE49-F238E27FC236}">
                <a16:creationId xmlns:a16="http://schemas.microsoft.com/office/drawing/2014/main" id="{721C2562-C447-3C64-08F6-F99AFDDF6F01}"/>
              </a:ext>
            </a:extLst>
          </p:cNvPr>
          <p:cNvSpPr txBox="1"/>
          <p:nvPr/>
        </p:nvSpPr>
        <p:spPr>
          <a:xfrm>
            <a:off x="393773" y="9444243"/>
            <a:ext cx="11159836" cy="338554"/>
          </a:xfrm>
          <a:prstGeom prst="rect">
            <a:avLst/>
          </a:prstGeom>
          <a:noFill/>
        </p:spPr>
        <p:txBody>
          <a:bodyPr wrap="square">
            <a:spAutoFit/>
          </a:bodyPr>
          <a:lstStyle/>
          <a:p>
            <a:r>
              <a:rPr lang="en-AU" sz="1600" b="1">
                <a:latin typeface="VIC"/>
              </a:rPr>
              <a:t>Click </a:t>
            </a:r>
            <a:r>
              <a:rPr lang="en-AU" sz="1600" b="1">
                <a:latin typeface="VIC"/>
                <a:hlinkClick r:id="rId5"/>
              </a:rPr>
              <a:t>here</a:t>
            </a:r>
            <a:r>
              <a:rPr lang="en-AU" sz="1600" b="1">
                <a:latin typeface="VIC"/>
              </a:rPr>
              <a:t> to learn more</a:t>
            </a:r>
            <a:endParaRPr lang="en-AU" sz="1600" b="1"/>
          </a:p>
        </p:txBody>
      </p:sp>
      <p:pic>
        <p:nvPicPr>
          <p:cNvPr id="11" name="Picture 10">
            <a:extLst>
              <a:ext uri="{FF2B5EF4-FFF2-40B4-BE49-F238E27FC236}">
                <a16:creationId xmlns:a16="http://schemas.microsoft.com/office/drawing/2014/main" id="{2971FCD4-1FB0-03D4-0F5B-2A37585E0C65}"/>
              </a:ext>
            </a:extLst>
          </p:cNvPr>
          <p:cNvPicPr>
            <a:picLocks noChangeAspect="1"/>
          </p:cNvPicPr>
          <p:nvPr/>
        </p:nvPicPr>
        <p:blipFill>
          <a:blip r:embed="rId6"/>
          <a:stretch>
            <a:fillRect/>
          </a:stretch>
        </p:blipFill>
        <p:spPr>
          <a:xfrm>
            <a:off x="14244828" y="2559166"/>
            <a:ext cx="3891167" cy="5427863"/>
          </a:xfrm>
          <a:prstGeom prst="rect">
            <a:avLst/>
          </a:prstGeom>
        </p:spPr>
      </p:pic>
    </p:spTree>
    <p:extLst>
      <p:ext uri="{BB962C8B-B14F-4D97-AF65-F5344CB8AC3E}">
        <p14:creationId xmlns:p14="http://schemas.microsoft.com/office/powerpoint/2010/main" val="485848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68a71e-2c98-4555-9eb5-1c584ec529d1" xsi:nil="true"/>
    <lcf76f155ced4ddcb4097134ff3c332f xmlns="266848c9-f5d8-4326-abb0-c8e1d900bcf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9B880E9D174042AE75F656A4B3C239" ma:contentTypeVersion="6" ma:contentTypeDescription="Create a new document." ma:contentTypeScope="" ma:versionID="9e28ca3841ea8ccfcb4c143d31b13d13">
  <xsd:schema xmlns:xsd="http://www.w3.org/2001/XMLSchema" xmlns:xs="http://www.w3.org/2001/XMLSchema" xmlns:p="http://schemas.microsoft.com/office/2006/metadata/properties" xmlns:ns2="50f00e27-c35f-46eb-9301-c9e2bd24673f" xmlns:ns3="27cb37dd-16a1-4d7b-8276-5c0e4168f63b" xmlns:ns4="266848c9-f5d8-4326-abb0-c8e1d900bcfb" xmlns:ns5="6b68a71e-2c98-4555-9eb5-1c584ec529d1" targetNamespace="http://schemas.microsoft.com/office/2006/metadata/properties" ma:root="true" ma:fieldsID="7dff163f3c49be71c9d81248808f9577" ns2:_="" ns3:_="" ns4:_="" ns5:_="">
    <xsd:import namespace="50f00e27-c35f-46eb-9301-c9e2bd24673f"/>
    <xsd:import namespace="27cb37dd-16a1-4d7b-8276-5c0e4168f63b"/>
    <xsd:import namespace="266848c9-f5d8-4326-abb0-c8e1d900bcfb"/>
    <xsd:import namespace="6b68a71e-2c98-4555-9eb5-1c584ec529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4:lcf76f155ced4ddcb4097134ff3c332f" minOccurs="0"/>
                <xsd:element ref="ns5: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00e27-c35f-46eb-9301-c9e2bd24673f"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AutoKeyPoints" ma:index="7" nillable="true" ma:displayName="MediaServiceAutoKeyPoints" ma:hidden="true" ma:internalName="MediaServiceAutoKeyPoints" ma:readOnly="true">
      <xsd:simpleType>
        <xsd:restriction base="dms:Note"/>
      </xsd:simpleType>
    </xsd:element>
    <xsd:element name="MediaServiceKeyPoints" ma:index="8" nillable="true" ma:displayName="KeyPoints" ma:internalName="MediaServiceKeyPoints" ma:readOnly="true">
      <xsd:simpleType>
        <xsd:restriction base="dms:Note">
          <xsd:maxLength value="255"/>
        </xsd:restriction>
      </xsd:simpleType>
    </xsd:element>
    <xsd:element name="MediaServiceDateTaken" ma:index="9" nillable="true" ma:displayName="MediaServiceDateTaken" ma:hidden="true" ma:internalName="MediaServiceDateTaken" ma:readOnly="true">
      <xsd:simpleType>
        <xsd:restriction base="dms:Text"/>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cb37dd-16a1-4d7b-8276-5c0e4168f6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6848c9-f5d8-4326-abb0-c8e1d900bcfb" elementFormDefault="qualified">
    <xsd:import namespace="http://schemas.microsoft.com/office/2006/documentManagement/types"/>
    <xsd:import namespace="http://schemas.microsoft.com/office/infopath/2007/PartnerControls"/>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68a71e-2c98-4555-9eb5-1c584ec529d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899c940-a158-4efe-ab6f-ede984f5e8a2}" ma:internalName="TaxCatchAll" ma:showField="CatchAllData" ma:web="6b68a71e-2c98-4555-9eb5-1c584ec529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38779-6D8A-41CB-A146-7F6439D4682F}">
  <ds:schemaRefs>
    <ds:schemaRef ds:uri="266848c9-f5d8-4326-abb0-c8e1d900bcfb"/>
    <ds:schemaRef ds:uri="27cb37dd-16a1-4d7b-8276-5c0e4168f63b"/>
    <ds:schemaRef ds:uri="50f00e27-c35f-46eb-9301-c9e2bd24673f"/>
    <ds:schemaRef ds:uri="6b68a71e-2c98-4555-9eb5-1c584ec529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96E195-1153-4A3B-B516-EBF0CB04C820}">
  <ds:schemaRefs>
    <ds:schemaRef ds:uri="266848c9-f5d8-4326-abb0-c8e1d900bcfb"/>
    <ds:schemaRef ds:uri="27cb37dd-16a1-4d7b-8276-5c0e4168f63b"/>
    <ds:schemaRef ds:uri="50f00e27-c35f-46eb-9301-c9e2bd24673f"/>
    <ds:schemaRef ds:uri="6b68a71e-2c98-4555-9eb5-1c584ec529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C4E94E-403A-42BF-86B3-43C564CB87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MFF 2025 (1920 x 1080 px)</dc:title>
  <dc:creator>Nardia Brancatisano (VMC)</dc:creator>
  <cp:revision>1</cp:revision>
  <dcterms:created xsi:type="dcterms:W3CDTF">2006-08-16T00:00:00Z</dcterms:created>
  <dcterms:modified xsi:type="dcterms:W3CDTF">2025-02-06T23:26:05Z</dcterms:modified>
  <dc:identifier>DAGYexrj8I0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2024-12-06T03:21:44Z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9c0b0db7-d37c-415f-8d3f-f225a1a0aa0b</vt:lpwstr>
  </property>
  <property fmtid="{D5CDD505-2E9C-101B-9397-08002B2CF9AE}" pid="8" name="MSIP_Label_7158ebbd-6c5e-441f-bfc9-4eb8c11e3978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OFFICIAL</vt:lpwstr>
  </property>
  <property fmtid="{D5CDD505-2E9C-101B-9397-08002B2CF9AE}" pid="11" name="ContentTypeId">
    <vt:lpwstr>0x010100FC9B880E9D174042AE75F656A4B3C239</vt:lpwstr>
  </property>
  <property fmtid="{D5CDD505-2E9C-101B-9397-08002B2CF9AE}" pid="12" name="MediaServiceImageTags">
    <vt:lpwstr/>
  </property>
</Properties>
</file>